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60" r:id="rId6"/>
    <p:sldId id="268" r:id="rId7"/>
    <p:sldId id="269" r:id="rId8"/>
    <p:sldId id="261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7" r:id="rId18"/>
    <p:sldId id="278" r:id="rId19"/>
    <p:sldId id="279" r:id="rId20"/>
    <p:sldId id="280" r:id="rId21"/>
    <p:sldId id="281" r:id="rId22"/>
    <p:sldId id="282" r:id="rId23"/>
    <p:sldId id="284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88D56A-B8AF-4D94-9DE9-A106499E590D}" type="datetime1">
              <a:rPr lang="es-ES" smtClean="0"/>
              <a:t>12/05/2020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FB6AEF-056A-4C82-A275-3A606C42F0EE}" type="datetime1">
              <a:rPr lang="es-ES" noProof="0" smtClean="0"/>
              <a:t>12/05/2020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4720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338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41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990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1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54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060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020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863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381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696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2592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623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5413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041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219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926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031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32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606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581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185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004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523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3153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480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43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045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0365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460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741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38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225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6342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4322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7891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3716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358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9405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162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38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121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319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506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85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282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xmlns="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xmlns="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xmlns="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7" name="Triángulo rectángulo 16">
                <a:extLst>
                  <a:ext uri="{FF2B5EF4-FFF2-40B4-BE49-F238E27FC236}">
                    <a16:creationId xmlns:a16="http://schemas.microsoft.com/office/drawing/2014/main" xmlns="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8" name="Triángulo rectángulo 17">
                <a:extLst>
                  <a:ext uri="{FF2B5EF4-FFF2-40B4-BE49-F238E27FC236}">
                    <a16:creationId xmlns:a16="http://schemas.microsoft.com/office/drawing/2014/main" xmlns="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9" name="Triángulo rectángulo 18">
                <a:extLst>
                  <a:ext uri="{FF2B5EF4-FFF2-40B4-BE49-F238E27FC236}">
                    <a16:creationId xmlns:a16="http://schemas.microsoft.com/office/drawing/2014/main" xmlns="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xmlns="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  <p:sp>
          <p:nvSpPr>
            <p:cNvPr id="9" name="Forma libre: Forma 12">
              <a:extLst>
                <a:ext uri="{FF2B5EF4-FFF2-40B4-BE49-F238E27FC236}">
                  <a16:creationId xmlns:a16="http://schemas.microsoft.com/office/drawing/2014/main" xmlns="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xmlns="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11" name="Forma libre: Forma 12">
              <a:extLst>
                <a:ext uri="{FF2B5EF4-FFF2-40B4-BE49-F238E27FC236}">
                  <a16:creationId xmlns:a16="http://schemas.microsoft.com/office/drawing/2014/main" xmlns="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xmlns="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xmlns="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4" name="Forma libre: Forma 12">
                <a:extLst>
                  <a:ext uri="{FF2B5EF4-FFF2-40B4-BE49-F238E27FC236}">
                    <a16:creationId xmlns:a16="http://schemas.microsoft.com/office/drawing/2014/main" xmlns="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 smtClean="0"/>
              <a:t>Haga clic para modificar el estilo de subtítulo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í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0" name="Marcador de posición de imagen 8">
            <a:extLst>
              <a:ext uri="{FF2B5EF4-FFF2-40B4-BE49-F238E27FC236}">
                <a16:creationId xmlns:a16="http://schemas.microsoft.com/office/drawing/2014/main" xmlns="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posición de imagen 8">
            <a:extLst>
              <a:ext uri="{FF2B5EF4-FFF2-40B4-BE49-F238E27FC236}">
                <a16:creationId xmlns:a16="http://schemas.microsoft.com/office/drawing/2014/main" xmlns="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2" name="Marcador de posición de imagen 8">
            <a:extLst>
              <a:ext uri="{FF2B5EF4-FFF2-40B4-BE49-F238E27FC236}">
                <a16:creationId xmlns:a16="http://schemas.microsoft.com/office/drawing/2014/main" xmlns="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3" name="Marcador de posición de imagen 8">
            <a:extLst>
              <a:ext uri="{FF2B5EF4-FFF2-40B4-BE49-F238E27FC236}">
                <a16:creationId xmlns:a16="http://schemas.microsoft.com/office/drawing/2014/main" xmlns="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imagen 8">
            <a:extLst>
              <a:ext uri="{FF2B5EF4-FFF2-40B4-BE49-F238E27FC236}">
                <a16:creationId xmlns:a16="http://schemas.microsoft.com/office/drawing/2014/main" xmlns="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texto 22">
            <a:extLst>
              <a:ext uri="{FF2B5EF4-FFF2-40B4-BE49-F238E27FC236}">
                <a16:creationId xmlns:a16="http://schemas.microsoft.com/office/drawing/2014/main" xmlns="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posición de texto 22">
            <a:extLst>
              <a:ext uri="{FF2B5EF4-FFF2-40B4-BE49-F238E27FC236}">
                <a16:creationId xmlns:a16="http://schemas.microsoft.com/office/drawing/2014/main" xmlns="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texto 22">
            <a:extLst>
              <a:ext uri="{FF2B5EF4-FFF2-40B4-BE49-F238E27FC236}">
                <a16:creationId xmlns:a16="http://schemas.microsoft.com/office/drawing/2014/main" xmlns="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texto 22">
            <a:extLst>
              <a:ext uri="{FF2B5EF4-FFF2-40B4-BE49-F238E27FC236}">
                <a16:creationId xmlns:a16="http://schemas.microsoft.com/office/drawing/2014/main" xmlns="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xmlns="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xmlns="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xmlns="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xmlns="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secció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36" name="Marcador de posición de texto 22">
            <a:extLst>
              <a:ext uri="{FF2B5EF4-FFF2-40B4-BE49-F238E27FC236}">
                <a16:creationId xmlns:a16="http://schemas.microsoft.com/office/drawing/2014/main" xmlns="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posición de texto 22">
            <a:extLst>
              <a:ext uri="{FF2B5EF4-FFF2-40B4-BE49-F238E27FC236}">
                <a16:creationId xmlns:a16="http://schemas.microsoft.com/office/drawing/2014/main" xmlns="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xmlns="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xmlns="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Forma libre: Forma 9">
            <a:extLst>
              <a:ext uri="{FF2B5EF4-FFF2-40B4-BE49-F238E27FC236}">
                <a16:creationId xmlns:a16="http://schemas.microsoft.com/office/drawing/2014/main" xmlns="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Forma libre: Forma 17">
            <a:extLst>
              <a:ext uri="{FF2B5EF4-FFF2-40B4-BE49-F238E27FC236}">
                <a16:creationId xmlns:a16="http://schemas.microsoft.com/office/drawing/2014/main" xmlns="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1" name="Forma libre: Forma 11">
            <a:extLst>
              <a:ext uri="{FF2B5EF4-FFF2-40B4-BE49-F238E27FC236}">
                <a16:creationId xmlns:a16="http://schemas.microsoft.com/office/drawing/2014/main" xmlns="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Forma libre: Forma 7">
            <a:extLst>
              <a:ext uri="{FF2B5EF4-FFF2-40B4-BE49-F238E27FC236}">
                <a16:creationId xmlns:a16="http://schemas.microsoft.com/office/drawing/2014/main" xmlns="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xmlns="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a libre: Forma 15">
              <a:extLst>
                <a:ext uri="{FF2B5EF4-FFF2-40B4-BE49-F238E27FC236}">
                  <a16:creationId xmlns:a16="http://schemas.microsoft.com/office/drawing/2014/main" xmlns="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6" name="Forma libre: Forma 16">
              <a:extLst>
                <a:ext uri="{FF2B5EF4-FFF2-40B4-BE49-F238E27FC236}">
                  <a16:creationId xmlns:a16="http://schemas.microsoft.com/office/drawing/2014/main" xmlns="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0" name="Forma libre: Forma 23">
            <a:extLst>
              <a:ext uri="{FF2B5EF4-FFF2-40B4-BE49-F238E27FC236}">
                <a16:creationId xmlns:a16="http://schemas.microsoft.com/office/drawing/2014/main" xmlns="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Marcador de número de diapositiva 4">
            <a:extLst>
              <a:ext uri="{FF2B5EF4-FFF2-40B4-BE49-F238E27FC236}">
                <a16:creationId xmlns:a16="http://schemas.microsoft.com/office/drawing/2014/main" xmlns="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ángulo rectángulo 16">
              <a:extLst>
                <a:ext uri="{FF2B5EF4-FFF2-40B4-BE49-F238E27FC236}">
                  <a16:creationId xmlns:a16="http://schemas.microsoft.com/office/drawing/2014/main" xmlns="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Triángulo rectángulo 17">
              <a:extLst>
                <a:ext uri="{FF2B5EF4-FFF2-40B4-BE49-F238E27FC236}">
                  <a16:creationId xmlns:a16="http://schemas.microsoft.com/office/drawing/2014/main" xmlns="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9" name="Triángulo rectángulo 18">
              <a:extLst>
                <a:ext uri="{FF2B5EF4-FFF2-40B4-BE49-F238E27FC236}">
                  <a16:creationId xmlns:a16="http://schemas.microsoft.com/office/drawing/2014/main" xmlns="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Gracias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xmlns="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xmlns="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xmlns="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xmlns="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Triángulo rectángulo 9">
            <a:extLst>
              <a:ext uri="{FF2B5EF4-FFF2-40B4-BE49-F238E27FC236}">
                <a16:creationId xmlns:a16="http://schemas.microsoft.com/office/drawing/2014/main" xmlns="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xmlns="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xmlns="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xmlns="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xmlns="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xmlns="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xmlns="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xmlns="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xmlns="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xmlns="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número de diapositiva 4">
            <a:extLst>
              <a:ext uri="{FF2B5EF4-FFF2-40B4-BE49-F238E27FC236}">
                <a16:creationId xmlns:a16="http://schemas.microsoft.com/office/drawing/2014/main" xmlns="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xmlns="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xmlns="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xmlns="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xmlns="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01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número de diapositiva 4">
            <a:extLst>
              <a:ext uri="{FF2B5EF4-FFF2-40B4-BE49-F238E27FC236}">
                <a16:creationId xmlns:a16="http://schemas.microsoft.com/office/drawing/2014/main" xmlns="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xmlns="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es-E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Cita</a:t>
            </a:r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xmlns="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xmlns="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xmlns="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xmlns="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texto 4">
            <a:extLst>
              <a:ext uri="{FF2B5EF4-FFF2-40B4-BE49-F238E27FC236}">
                <a16:creationId xmlns:a16="http://schemas.microsoft.com/office/drawing/2014/main" xmlns="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xmlns="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8" name="Marcador de posición de contenido 5">
            <a:extLst>
              <a:ext uri="{FF2B5EF4-FFF2-40B4-BE49-F238E27FC236}">
                <a16:creationId xmlns:a16="http://schemas.microsoft.com/office/drawing/2014/main" xmlns="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xmlns="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posición de contenido 3">
            <a:extLst>
              <a:ext uri="{FF2B5EF4-FFF2-40B4-BE49-F238E27FC236}">
                <a16:creationId xmlns:a16="http://schemas.microsoft.com/office/drawing/2014/main" xmlns="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Forma libre: Forma 9">
            <a:extLst>
              <a:ext uri="{FF2B5EF4-FFF2-40B4-BE49-F238E27FC236}">
                <a16:creationId xmlns:a16="http://schemas.microsoft.com/office/drawing/2014/main" xmlns="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Forma libre: Forma 17">
            <a:extLst>
              <a:ext uri="{FF2B5EF4-FFF2-40B4-BE49-F238E27FC236}">
                <a16:creationId xmlns:a16="http://schemas.microsoft.com/office/drawing/2014/main" xmlns="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9" name="Forma libre: Forma 11">
            <a:extLst>
              <a:ext uri="{FF2B5EF4-FFF2-40B4-BE49-F238E27FC236}">
                <a16:creationId xmlns:a16="http://schemas.microsoft.com/office/drawing/2014/main" xmlns="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7">
            <a:extLst>
              <a:ext uri="{FF2B5EF4-FFF2-40B4-BE49-F238E27FC236}">
                <a16:creationId xmlns:a16="http://schemas.microsoft.com/office/drawing/2014/main" xmlns="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s-ES" noProof="0">
                <a:latin typeface="+mj-lt"/>
              </a:rPr>
              <a:t>Haga clic para modificar el estilo de título del patrón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a libre: Forma 15">
              <a:extLst>
                <a:ext uri="{FF2B5EF4-FFF2-40B4-BE49-F238E27FC236}">
                  <a16:creationId xmlns:a16="http://schemas.microsoft.com/office/drawing/2014/main" xmlns="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Forma libre: Forma 16">
              <a:extLst>
                <a:ext uri="{FF2B5EF4-FFF2-40B4-BE49-F238E27FC236}">
                  <a16:creationId xmlns:a16="http://schemas.microsoft.com/office/drawing/2014/main" xmlns="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ángulo: Una sola esquina cortada 18">
              <a:extLst>
                <a:ext uri="{FF2B5EF4-FFF2-40B4-BE49-F238E27FC236}">
                  <a16:creationId xmlns:a16="http://schemas.microsoft.com/office/drawing/2014/main" xmlns="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17" name="Rectángulo: Una sola esquina cortada 2">
              <a:extLst>
                <a:ext uri="{FF2B5EF4-FFF2-40B4-BE49-F238E27FC236}">
                  <a16:creationId xmlns:a16="http://schemas.microsoft.com/office/drawing/2014/main" xmlns="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8" name="Forma libre: Forma 23">
            <a:extLst>
              <a:ext uri="{FF2B5EF4-FFF2-40B4-BE49-F238E27FC236}">
                <a16:creationId xmlns:a16="http://schemas.microsoft.com/office/drawing/2014/main" xmlns="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xmlns="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.png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slide" Target="slide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.xml"/><Relationship Id="rId5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814" y="1262129"/>
            <a:ext cx="10422186" cy="5061398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es-ES" dirty="0" smtClean="0"/>
              <a:t>Defensa Hito 3 - </a:t>
            </a:r>
            <a:r>
              <a:rPr lang="fr-FR" dirty="0"/>
              <a:t>Manejo de events, functions, activities y navigation entre screens.</a:t>
            </a:r>
            <a:br>
              <a:rPr lang="fr-FR" dirty="0"/>
            </a:b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5876" y="5666318"/>
            <a:ext cx="7077456" cy="868680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dirty="0" smtClean="0"/>
              <a:t>Estudiante: Jhelson Carrillo Ortega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WelcomeFragment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77500" lnSpcReduction="20000"/>
          </a:bodyPr>
          <a:lstStyle/>
          <a:p>
            <a:pPr marL="0" indent="0">
              <a:buNone/>
            </a:pPr>
            <a:r>
              <a:rPr lang="es-ES" sz="1400" dirty="0" err="1"/>
              <a:t>package</a:t>
            </a:r>
            <a:r>
              <a:rPr lang="es-ES" sz="1400" dirty="0"/>
              <a:t> com.jhelsoncarrillo.hito3jhelsoncarrilloortega.Onboarding;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android.os.Bundle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androidx.fragment.app.Fragment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androidx.viewpager.widget.ViewPager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android.view.LayoutInflater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android.view.ViewGroup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android.widget.Button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android.widget.TextView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com.jhelsoncarrillo.hito3jhelsoncarrilloortega.R;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/**</a:t>
            </a:r>
          </a:p>
          <a:p>
            <a:pPr marL="0" indent="0">
              <a:buNone/>
            </a:pPr>
            <a:r>
              <a:rPr lang="es-ES" sz="1400" dirty="0"/>
              <a:t> * A simple {@link </a:t>
            </a:r>
            <a:r>
              <a:rPr lang="es-ES" sz="1400" dirty="0" err="1"/>
              <a:t>Fragment</a:t>
            </a:r>
            <a:r>
              <a:rPr lang="es-ES" sz="1400" dirty="0"/>
              <a:t>} </a:t>
            </a:r>
            <a:r>
              <a:rPr lang="es-ES" sz="1400" dirty="0" err="1"/>
              <a:t>subclass</a:t>
            </a:r>
            <a:r>
              <a:rPr lang="es-ES" sz="1400" dirty="0"/>
              <a:t>.</a:t>
            </a:r>
          </a:p>
          <a:p>
            <a:pPr marL="0" indent="0">
              <a:buNone/>
            </a:pPr>
            <a:r>
              <a:rPr lang="es-ES" sz="1400" dirty="0"/>
              <a:t> */</a:t>
            </a:r>
          </a:p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class</a:t>
            </a:r>
            <a:r>
              <a:rPr lang="es-ES" sz="1400" dirty="0"/>
              <a:t> </a:t>
            </a:r>
            <a:r>
              <a:rPr lang="es-ES" sz="1400" dirty="0" err="1"/>
              <a:t>WelcomeFragment</a:t>
            </a:r>
            <a:r>
              <a:rPr lang="es-ES" sz="1400" dirty="0"/>
              <a:t> </a:t>
            </a:r>
            <a:r>
              <a:rPr lang="es-ES" sz="1400" dirty="0" err="1"/>
              <a:t>extends</a:t>
            </a:r>
            <a:r>
              <a:rPr lang="es-ES" sz="1400" dirty="0"/>
              <a:t> </a:t>
            </a:r>
            <a:r>
              <a:rPr lang="es-ES" sz="1400" dirty="0" err="1"/>
              <a:t>Fragment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{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TextView</a:t>
            </a:r>
            <a:r>
              <a:rPr lang="es-ES" sz="1400" dirty="0"/>
              <a:t> </a:t>
            </a:r>
            <a:r>
              <a:rPr lang="es-ES" sz="1400" dirty="0" err="1"/>
              <a:t>textNext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Button</a:t>
            </a:r>
            <a:r>
              <a:rPr lang="es-ES" sz="1400" dirty="0"/>
              <a:t> </a:t>
            </a:r>
            <a:r>
              <a:rPr lang="es-ES" sz="1400" dirty="0" err="1"/>
              <a:t>btnskip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View </a:t>
            </a:r>
            <a:r>
              <a:rPr lang="es-ES" sz="1400" dirty="0" err="1"/>
              <a:t>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WelcomeFragment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// </a:t>
            </a:r>
            <a:r>
              <a:rPr lang="es-ES" sz="1400" dirty="0" err="1"/>
              <a:t>Required</a:t>
            </a:r>
            <a:r>
              <a:rPr lang="es-ES" sz="1400" dirty="0"/>
              <a:t> </a:t>
            </a:r>
            <a:r>
              <a:rPr lang="es-ES" sz="1400" dirty="0" err="1"/>
              <a:t>empty</a:t>
            </a:r>
            <a:r>
              <a:rPr lang="es-ES" sz="1400" dirty="0"/>
              <a:t> </a:t>
            </a:r>
            <a:r>
              <a:rPr lang="es-ES" sz="1400" dirty="0" err="1"/>
              <a:t>public</a:t>
            </a:r>
            <a:r>
              <a:rPr lang="es-ES" sz="1400" dirty="0"/>
              <a:t> constructor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View </a:t>
            </a:r>
            <a:r>
              <a:rPr lang="es-ES" sz="1400" dirty="0" err="1"/>
              <a:t>onCreateView</a:t>
            </a:r>
            <a:r>
              <a:rPr lang="es-ES" sz="1400" dirty="0"/>
              <a:t>(</a:t>
            </a:r>
            <a:r>
              <a:rPr lang="es-ES" sz="1400" dirty="0" err="1"/>
              <a:t>LayoutInflater</a:t>
            </a:r>
            <a:r>
              <a:rPr lang="es-ES" sz="1400" dirty="0"/>
              <a:t> </a:t>
            </a:r>
            <a:r>
              <a:rPr lang="es-ES" sz="1400" dirty="0" err="1"/>
              <a:t>inflater</a:t>
            </a:r>
            <a:r>
              <a:rPr lang="es-ES" sz="1400" dirty="0"/>
              <a:t>, </a:t>
            </a:r>
            <a:r>
              <a:rPr lang="es-ES" sz="1400" dirty="0" err="1"/>
              <a:t>ViewGroup</a:t>
            </a:r>
            <a:r>
              <a:rPr lang="es-ES" sz="1400" dirty="0"/>
              <a:t> </a:t>
            </a:r>
            <a:r>
              <a:rPr lang="es-ES" sz="1400" dirty="0" err="1"/>
              <a:t>container</a:t>
            </a:r>
            <a:r>
              <a:rPr lang="es-ES" sz="1400" dirty="0"/>
              <a:t>, </a:t>
            </a:r>
            <a:r>
              <a:rPr lang="es-ES" sz="1400" dirty="0" err="1"/>
              <a:t>Bundle</a:t>
            </a:r>
            <a:r>
              <a:rPr lang="es-ES" sz="1400" dirty="0"/>
              <a:t> </a:t>
            </a:r>
            <a:r>
              <a:rPr lang="es-ES" sz="1400" dirty="0" err="1"/>
              <a:t>savedInstanceState</a:t>
            </a:r>
            <a:r>
              <a:rPr lang="es-ES" sz="1400" dirty="0"/>
              <a:t>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initialize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s-ES" sz="1400" dirty="0" err="1"/>
              <a:t>main</a:t>
            </a:r>
            <a:r>
              <a:rPr lang="es-ES" sz="1400" dirty="0"/>
              <a:t> </a:t>
            </a:r>
            <a:r>
              <a:rPr lang="es-ES" sz="1400" dirty="0" err="1"/>
              <a:t>activity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initializeInflater</a:t>
            </a:r>
            <a:r>
              <a:rPr lang="es-ES" sz="1400" dirty="0"/>
              <a:t>(</a:t>
            </a:r>
            <a:r>
              <a:rPr lang="es-ES" sz="1400" dirty="0" err="1"/>
              <a:t>inflater</a:t>
            </a:r>
            <a:r>
              <a:rPr lang="es-ES" sz="1400" dirty="0"/>
              <a:t>, </a:t>
            </a:r>
            <a:r>
              <a:rPr lang="es-ES" sz="1400" dirty="0" err="1"/>
              <a:t>container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initialize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initializeComponents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add</a:t>
            </a:r>
            <a:r>
              <a:rPr lang="es-ES" sz="1400" dirty="0"/>
              <a:t> </a:t>
            </a:r>
            <a:r>
              <a:rPr lang="es-ES" sz="1400" dirty="0" err="1"/>
              <a:t>click</a:t>
            </a:r>
            <a:r>
              <a:rPr lang="es-ES" sz="1400" dirty="0"/>
              <a:t> </a:t>
            </a:r>
            <a:r>
              <a:rPr lang="es-ES" sz="1400" dirty="0" err="1"/>
              <a:t>event</a:t>
            </a:r>
            <a:r>
              <a:rPr lang="es-ES" sz="1400" dirty="0"/>
              <a:t> to </a:t>
            </a:r>
            <a:r>
              <a:rPr lang="es-ES" sz="1400" dirty="0" err="1"/>
              <a:t>text</a:t>
            </a:r>
            <a:r>
              <a:rPr lang="es-ES" sz="1400" dirty="0"/>
              <a:t> </a:t>
            </a:r>
            <a:r>
              <a:rPr lang="es-ES" sz="1400" dirty="0" err="1"/>
              <a:t>Next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eventClickNext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return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return</a:t>
            </a:r>
            <a:r>
              <a:rPr lang="es-ES" sz="1400" dirty="0"/>
              <a:t> </a:t>
            </a:r>
            <a:r>
              <a:rPr lang="es-ES" sz="1400" dirty="0" err="1"/>
              <a:t>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88080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del </a:t>
            </a:r>
            <a:r>
              <a:rPr lang="es-MX" dirty="0" err="1" smtClean="0"/>
              <a:t>WelcomeFragment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initializeInflater</a:t>
            </a:r>
            <a:r>
              <a:rPr lang="es-ES" sz="1400" dirty="0"/>
              <a:t>(</a:t>
            </a:r>
            <a:r>
              <a:rPr lang="es-ES" sz="1400" dirty="0" err="1"/>
              <a:t>LayoutInflater</a:t>
            </a:r>
            <a:r>
              <a:rPr lang="es-ES" sz="1400" dirty="0"/>
              <a:t> </a:t>
            </a:r>
            <a:r>
              <a:rPr lang="es-ES" sz="1400" dirty="0" err="1"/>
              <a:t>inflater</a:t>
            </a:r>
            <a:r>
              <a:rPr lang="es-ES" sz="1400" dirty="0"/>
              <a:t>, </a:t>
            </a:r>
            <a:r>
              <a:rPr lang="es-ES" sz="1400" dirty="0" err="1"/>
              <a:t>ViewGroup</a:t>
            </a:r>
            <a:r>
              <a:rPr lang="es-ES" sz="1400" dirty="0"/>
              <a:t> </a:t>
            </a:r>
            <a:r>
              <a:rPr lang="es-ES" sz="1400" dirty="0" err="1"/>
              <a:t>container</a:t>
            </a:r>
            <a:r>
              <a:rPr lang="es-ES" sz="1400" dirty="0"/>
              <a:t>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view</a:t>
            </a:r>
            <a:r>
              <a:rPr lang="es-ES" sz="1400" dirty="0"/>
              <a:t> = </a:t>
            </a:r>
            <a:r>
              <a:rPr lang="es-ES" sz="1400" dirty="0" err="1"/>
              <a:t>inflater.inflate</a:t>
            </a:r>
            <a:r>
              <a:rPr lang="es-ES" sz="1400" dirty="0"/>
              <a:t>(</a:t>
            </a:r>
            <a:r>
              <a:rPr lang="es-ES" sz="1400" dirty="0" err="1"/>
              <a:t>R.layout.fragment_welcome</a:t>
            </a:r>
            <a:r>
              <a:rPr lang="es-ES" sz="1400" dirty="0"/>
              <a:t>, </a:t>
            </a:r>
            <a:r>
              <a:rPr lang="es-ES" sz="1400" dirty="0" err="1"/>
              <a:t>container</a:t>
            </a:r>
            <a:r>
              <a:rPr lang="es-ES" sz="1400" dirty="0"/>
              <a:t>, false);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initializeComponents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viewPager</a:t>
            </a:r>
            <a:r>
              <a:rPr lang="es-ES" sz="1400" dirty="0"/>
              <a:t> = </a:t>
            </a:r>
            <a:r>
              <a:rPr lang="es-ES" sz="1400" dirty="0" err="1"/>
              <a:t>getActivity</a:t>
            </a:r>
            <a:r>
              <a:rPr lang="es-ES" sz="1400" dirty="0"/>
              <a:t>().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R.id.viewPagerContainer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textNext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R.id.textNext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btnskip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R.id.btnskip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eventClickNext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textNext.setOnClickListener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viewPager.setCurrentItem</a:t>
            </a:r>
            <a:r>
              <a:rPr lang="es-ES" sz="1400" dirty="0"/>
              <a:t>(1);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btnskip.setOnClickListener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viewPager.setCurrentItem</a:t>
            </a:r>
            <a:r>
              <a:rPr lang="es-ES" sz="1400" dirty="0"/>
              <a:t>(2);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r>
              <a:rPr lang="es-E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135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fragment_welcome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/>
              <a:t>&lt;?</a:t>
            </a:r>
            <a:r>
              <a:rPr lang="es-ES" sz="1400" dirty="0" err="1"/>
              <a:t>xml</a:t>
            </a:r>
            <a:r>
              <a:rPr lang="es-ES" sz="1400" dirty="0"/>
              <a:t> </a:t>
            </a:r>
            <a:r>
              <a:rPr lang="es-ES" sz="1400" dirty="0" err="1"/>
              <a:t>version</a:t>
            </a:r>
            <a:r>
              <a:rPr lang="es-ES" sz="1400" dirty="0"/>
              <a:t>="1.0" </a:t>
            </a:r>
            <a:r>
              <a:rPr lang="es-ES" sz="1400" dirty="0" err="1"/>
              <a:t>encoding</a:t>
            </a:r>
            <a:r>
              <a:rPr lang="es-ES" sz="1400" dirty="0"/>
              <a:t>="utf-8"?&gt;</a:t>
            </a:r>
          </a:p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LinearLayout</a:t>
            </a:r>
            <a:r>
              <a:rPr lang="es-ES" sz="1400" dirty="0"/>
              <a:t> </a:t>
            </a:r>
            <a:r>
              <a:rPr lang="es-ES" sz="1400" dirty="0" err="1"/>
              <a:t>xmlns:android</a:t>
            </a:r>
            <a:r>
              <a:rPr lang="es-ES" sz="1400" dirty="0"/>
              <a:t>="http://schemas.android.com/</a:t>
            </a:r>
            <a:r>
              <a:rPr lang="es-ES" sz="1400" dirty="0" err="1"/>
              <a:t>apk</a:t>
            </a:r>
            <a:r>
              <a:rPr lang="es-ES" sz="1400" dirty="0"/>
              <a:t>/res/</a:t>
            </a:r>
            <a:r>
              <a:rPr lang="es-ES" sz="1400" dirty="0" err="1"/>
              <a:t>android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xmlns:tools</a:t>
            </a:r>
            <a:r>
              <a:rPr lang="es-ES" sz="1400" dirty="0"/>
              <a:t>="http://schemas.android.com/</a:t>
            </a:r>
            <a:r>
              <a:rPr lang="es-ES" sz="1400" dirty="0" err="1"/>
              <a:t>tools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tools:context</a:t>
            </a:r>
            <a:r>
              <a:rPr lang="es-ES" sz="1400" dirty="0"/>
              <a:t>=".</a:t>
            </a:r>
            <a:r>
              <a:rPr lang="es-ES" sz="1400" dirty="0" err="1"/>
              <a:t>Onboarding.WelcomeFragment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android:background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ImageView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imgWelcome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android:scaleType</a:t>
            </a:r>
            <a:r>
              <a:rPr lang="es-ES" sz="1400" dirty="0"/>
              <a:t>="</a:t>
            </a:r>
            <a:r>
              <a:rPr lang="es-ES" sz="1400" dirty="0" err="1"/>
              <a:t>centerCrop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="100dp"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="-110dp"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android:src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/img1" 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="@+id/textTitle1"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="40dp"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/title1"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android:textSize</a:t>
            </a:r>
            <a:r>
              <a:rPr lang="es-ES" sz="1400" dirty="0"/>
              <a:t>="28sp" /&gt;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="@+id/textDesc1"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="300dp"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/desc1"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android:textSize</a:t>
            </a:r>
            <a:r>
              <a:rPr lang="es-ES" sz="1400" dirty="0"/>
              <a:t>="18sp"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277107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fragment_welcome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13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layoutNext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btnskip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</a:t>
            </a:r>
            <a:r>
              <a:rPr lang="es-ES" sz="1400" dirty="0" err="1"/>
              <a:t>bottom|end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android:layout_marginEnd</a:t>
            </a:r>
            <a:r>
              <a:rPr lang="es-ES" sz="1400" dirty="0"/>
              <a:t>="8dp"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android:layout_marginBottom</a:t>
            </a:r>
            <a:r>
              <a:rPr lang="es-ES" sz="1400" dirty="0"/>
              <a:t>="2dp"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android:layout_weight</a:t>
            </a:r>
            <a:r>
              <a:rPr lang="es-ES" sz="1400" dirty="0"/>
              <a:t>="1"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android:clickable</a:t>
            </a:r>
            <a:r>
              <a:rPr lang="es-ES" sz="1400" dirty="0"/>
              <a:t>="true"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android:focusable</a:t>
            </a:r>
            <a:r>
              <a:rPr lang="es-ES" sz="1400" dirty="0"/>
              <a:t>="true"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baumans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skip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android:textSize</a:t>
            </a:r>
            <a:r>
              <a:rPr lang="es-ES" sz="1400" dirty="0"/>
              <a:t>="20sp" 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textNext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</a:t>
            </a:r>
            <a:r>
              <a:rPr lang="es-ES" sz="1400" dirty="0" err="1"/>
              <a:t>bottom|end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android:layout_marginEnd</a:t>
            </a:r>
            <a:r>
              <a:rPr lang="es-ES" sz="1400" dirty="0"/>
              <a:t>="8dp"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android:layout_marginBottom</a:t>
            </a:r>
            <a:r>
              <a:rPr lang="es-ES" sz="1400" dirty="0"/>
              <a:t>="2dp"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android:layout_weight</a:t>
            </a:r>
            <a:r>
              <a:rPr lang="es-ES" sz="1400" dirty="0"/>
              <a:t>="1"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android:clickable</a:t>
            </a:r>
            <a:r>
              <a:rPr lang="es-ES" sz="1400" dirty="0"/>
              <a:t>="true"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android:focusable</a:t>
            </a:r>
            <a:r>
              <a:rPr lang="es-ES" sz="1400" dirty="0"/>
              <a:t>="true"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baumans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android:gravity</a:t>
            </a:r>
            <a:r>
              <a:rPr lang="es-ES" sz="1400" dirty="0"/>
              <a:t>="</a:t>
            </a:r>
            <a:r>
              <a:rPr lang="es-ES" sz="1400" dirty="0" err="1"/>
              <a:t>bottom|end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next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android:textSize</a:t>
            </a:r>
            <a:r>
              <a:rPr lang="es-ES" sz="1400" dirty="0"/>
              <a:t>="20sp" /&gt;</a:t>
            </a:r>
          </a:p>
          <a:p>
            <a:pPr marL="0" indent="0">
              <a:buNone/>
            </a:pPr>
            <a:r>
              <a:rPr lang="es-ES" sz="1400" dirty="0"/>
              <a:t>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102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01" y="1062507"/>
            <a:ext cx="2386885" cy="4617075"/>
          </a:xfrm>
        </p:spPr>
        <p:txBody>
          <a:bodyPr rtlCol="0"/>
          <a:lstStyle/>
          <a:p>
            <a:pPr rtl="0"/>
            <a:r>
              <a:rPr lang="es-ES" dirty="0" smtClean="0"/>
              <a:t>Hasta este punto se tiene el diseño de la primera vista de la aplicación: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14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78" y="100199"/>
            <a:ext cx="3036925" cy="6580001"/>
          </a:xfrm>
          <a:prstGeom prst="rect">
            <a:avLst/>
          </a:prstGeom>
        </p:spPr>
      </p:pic>
      <p:sp>
        <p:nvSpPr>
          <p:cNvPr id="7" name="Rectángulo redondeado 6">
            <a:hlinkClick r:id="rId4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 </a:t>
            </a:r>
            <a:r>
              <a:rPr lang="es-MX" dirty="0" err="1" smtClean="0"/>
              <a:t>PersonFragment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85000" lnSpcReduction="20000"/>
          </a:bodyPr>
          <a:lstStyle/>
          <a:p>
            <a:pPr marL="0" indent="0">
              <a:buNone/>
            </a:pPr>
            <a:r>
              <a:rPr lang="es-ES" sz="1400" dirty="0" err="1"/>
              <a:t>package</a:t>
            </a:r>
            <a:r>
              <a:rPr lang="es-ES" sz="1400" dirty="0"/>
              <a:t> com.jhelsoncarrillo.hito3jhelsoncarrilloortega.Onboarding;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android.os.Bundle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androidx.fragment.app.Fragment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androidx.viewpager.widget.ViewPager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android.view.LayoutInflater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android.view.ViewGroup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android.widget.Button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android.widget.TextView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com.jhelsoncarrillo.hito3jhelsoncarrilloortega.R;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/**</a:t>
            </a:r>
          </a:p>
          <a:p>
            <a:pPr marL="0" indent="0">
              <a:buNone/>
            </a:pPr>
            <a:r>
              <a:rPr lang="es-ES" sz="1400" dirty="0"/>
              <a:t> * A simple {@link </a:t>
            </a:r>
            <a:r>
              <a:rPr lang="es-ES" sz="1400" dirty="0" err="1"/>
              <a:t>Fragment</a:t>
            </a:r>
            <a:r>
              <a:rPr lang="es-ES" sz="1400" dirty="0"/>
              <a:t>} </a:t>
            </a:r>
            <a:r>
              <a:rPr lang="es-ES" sz="1400" dirty="0" err="1"/>
              <a:t>subclass</a:t>
            </a:r>
            <a:r>
              <a:rPr lang="es-ES" sz="1400" dirty="0"/>
              <a:t>.</a:t>
            </a:r>
          </a:p>
          <a:p>
            <a:pPr marL="0" indent="0">
              <a:buNone/>
            </a:pPr>
            <a:r>
              <a:rPr lang="es-ES" sz="1400" dirty="0"/>
              <a:t> */</a:t>
            </a:r>
          </a:p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class</a:t>
            </a:r>
            <a:r>
              <a:rPr lang="es-ES" sz="1400" dirty="0"/>
              <a:t> </a:t>
            </a:r>
            <a:r>
              <a:rPr lang="es-ES" sz="1400" dirty="0" err="1"/>
              <a:t>PersonFragment</a:t>
            </a:r>
            <a:r>
              <a:rPr lang="es-ES" sz="1400" dirty="0"/>
              <a:t> </a:t>
            </a:r>
            <a:r>
              <a:rPr lang="es-ES" sz="1400" dirty="0" err="1"/>
              <a:t>extends</a:t>
            </a:r>
            <a:r>
              <a:rPr lang="es-ES" sz="1400" dirty="0"/>
              <a:t> </a:t>
            </a:r>
            <a:r>
              <a:rPr lang="es-ES" sz="1400" dirty="0" err="1"/>
              <a:t>Fragment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{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TextView</a:t>
            </a:r>
            <a:r>
              <a:rPr lang="es-ES" sz="1400" dirty="0"/>
              <a:t> </a:t>
            </a:r>
            <a:r>
              <a:rPr lang="es-ES" sz="1400" dirty="0" err="1"/>
              <a:t>textNext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Button</a:t>
            </a:r>
            <a:r>
              <a:rPr lang="es-ES" sz="1400" dirty="0"/>
              <a:t> </a:t>
            </a:r>
            <a:r>
              <a:rPr lang="es-ES" sz="1400" dirty="0" err="1"/>
              <a:t>btskip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View </a:t>
            </a:r>
            <a:r>
              <a:rPr lang="es-ES" sz="1400" dirty="0" err="1"/>
              <a:t>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PersonFragment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// </a:t>
            </a:r>
            <a:r>
              <a:rPr lang="es-ES" sz="1400" dirty="0" err="1"/>
              <a:t>Required</a:t>
            </a:r>
            <a:r>
              <a:rPr lang="es-ES" sz="1400" dirty="0"/>
              <a:t> </a:t>
            </a:r>
            <a:r>
              <a:rPr lang="es-ES" sz="1400" dirty="0" err="1"/>
              <a:t>empty</a:t>
            </a:r>
            <a:r>
              <a:rPr lang="es-ES" sz="1400" dirty="0"/>
              <a:t> </a:t>
            </a:r>
            <a:r>
              <a:rPr lang="es-ES" sz="1400" dirty="0" err="1"/>
              <a:t>public</a:t>
            </a:r>
            <a:r>
              <a:rPr lang="es-ES" sz="1400" dirty="0"/>
              <a:t> constructor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View </a:t>
            </a:r>
            <a:r>
              <a:rPr lang="es-ES" sz="1400" dirty="0" err="1"/>
              <a:t>onCreateView</a:t>
            </a:r>
            <a:r>
              <a:rPr lang="es-ES" sz="1400" dirty="0"/>
              <a:t>(</a:t>
            </a:r>
            <a:r>
              <a:rPr lang="es-ES" sz="1400" dirty="0" err="1"/>
              <a:t>LayoutInflater</a:t>
            </a:r>
            <a:r>
              <a:rPr lang="es-ES" sz="1400" dirty="0"/>
              <a:t> </a:t>
            </a:r>
            <a:r>
              <a:rPr lang="es-ES" sz="1400" dirty="0" err="1"/>
              <a:t>inflater</a:t>
            </a:r>
            <a:r>
              <a:rPr lang="es-ES" sz="1400" dirty="0"/>
              <a:t>, </a:t>
            </a:r>
            <a:r>
              <a:rPr lang="es-ES" sz="1400" dirty="0" err="1"/>
              <a:t>ViewGroup</a:t>
            </a:r>
            <a:r>
              <a:rPr lang="es-ES" sz="1400" dirty="0"/>
              <a:t> </a:t>
            </a:r>
            <a:r>
              <a:rPr lang="es-ES" sz="1400" dirty="0" err="1"/>
              <a:t>container</a:t>
            </a:r>
            <a:r>
              <a:rPr lang="es-ES" sz="1400" dirty="0"/>
              <a:t>, </a:t>
            </a:r>
            <a:r>
              <a:rPr lang="es-ES" sz="1400" dirty="0" err="1"/>
              <a:t>Bundle</a:t>
            </a:r>
            <a:r>
              <a:rPr lang="es-ES" sz="1400" dirty="0"/>
              <a:t> </a:t>
            </a:r>
            <a:r>
              <a:rPr lang="es-ES" sz="1400" dirty="0" err="1"/>
              <a:t>savedInstanceState</a:t>
            </a:r>
            <a:r>
              <a:rPr lang="es-ES" sz="1400" dirty="0"/>
              <a:t>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initialize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s-ES" sz="1400" dirty="0" err="1"/>
              <a:t>main</a:t>
            </a:r>
            <a:r>
              <a:rPr lang="es-ES" sz="1400" dirty="0"/>
              <a:t> </a:t>
            </a:r>
            <a:r>
              <a:rPr lang="es-ES" sz="1400" dirty="0" err="1"/>
              <a:t>activity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initializeInflater</a:t>
            </a:r>
            <a:r>
              <a:rPr lang="es-ES" sz="1400" dirty="0"/>
              <a:t>(</a:t>
            </a:r>
            <a:r>
              <a:rPr lang="es-ES" sz="1400" dirty="0" err="1"/>
              <a:t>inflater</a:t>
            </a:r>
            <a:r>
              <a:rPr lang="es-ES" sz="1400" dirty="0"/>
              <a:t>, </a:t>
            </a:r>
            <a:r>
              <a:rPr lang="es-ES" sz="1400" dirty="0" err="1"/>
              <a:t>container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initialize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initializeComponents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add</a:t>
            </a:r>
            <a:r>
              <a:rPr lang="es-ES" sz="1400" dirty="0"/>
              <a:t> </a:t>
            </a:r>
            <a:r>
              <a:rPr lang="es-ES" sz="1400" dirty="0" err="1"/>
              <a:t>click</a:t>
            </a:r>
            <a:r>
              <a:rPr lang="es-ES" sz="1400" dirty="0"/>
              <a:t> </a:t>
            </a:r>
            <a:r>
              <a:rPr lang="es-ES" sz="1400" dirty="0" err="1"/>
              <a:t>event</a:t>
            </a:r>
            <a:r>
              <a:rPr lang="es-ES" sz="1400" dirty="0"/>
              <a:t> to </a:t>
            </a:r>
            <a:r>
              <a:rPr lang="es-ES" sz="1400" dirty="0" err="1"/>
              <a:t>text</a:t>
            </a:r>
            <a:r>
              <a:rPr lang="es-ES" sz="1400" dirty="0"/>
              <a:t> </a:t>
            </a:r>
            <a:r>
              <a:rPr lang="es-ES" sz="1400" dirty="0" err="1"/>
              <a:t>Next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eventClickNext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return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return</a:t>
            </a:r>
            <a:r>
              <a:rPr lang="es-ES" sz="1400" dirty="0"/>
              <a:t> </a:t>
            </a:r>
            <a:r>
              <a:rPr lang="es-ES" sz="1400" dirty="0" err="1"/>
              <a:t>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11510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PersonFragment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initializeInflater</a:t>
            </a:r>
            <a:r>
              <a:rPr lang="es-ES" sz="1400" dirty="0"/>
              <a:t>(</a:t>
            </a:r>
            <a:r>
              <a:rPr lang="es-ES" sz="1400" dirty="0" err="1"/>
              <a:t>LayoutInflater</a:t>
            </a:r>
            <a:r>
              <a:rPr lang="es-ES" sz="1400" dirty="0"/>
              <a:t> </a:t>
            </a:r>
            <a:r>
              <a:rPr lang="es-ES" sz="1400" dirty="0" err="1"/>
              <a:t>inflater</a:t>
            </a:r>
            <a:r>
              <a:rPr lang="es-ES" sz="1400" dirty="0"/>
              <a:t>, </a:t>
            </a:r>
            <a:r>
              <a:rPr lang="es-ES" sz="1400" dirty="0" err="1"/>
              <a:t>ViewGroup</a:t>
            </a:r>
            <a:r>
              <a:rPr lang="es-ES" sz="1400" dirty="0"/>
              <a:t> </a:t>
            </a:r>
            <a:r>
              <a:rPr lang="es-ES" sz="1400" dirty="0" err="1"/>
              <a:t>container</a:t>
            </a:r>
            <a:r>
              <a:rPr lang="es-ES" sz="1400" dirty="0"/>
              <a:t>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view</a:t>
            </a:r>
            <a:r>
              <a:rPr lang="es-ES" sz="1400" dirty="0"/>
              <a:t> = </a:t>
            </a:r>
            <a:r>
              <a:rPr lang="es-ES" sz="1400" dirty="0" err="1"/>
              <a:t>inflater.inflate</a:t>
            </a:r>
            <a:r>
              <a:rPr lang="es-ES" sz="1400" dirty="0"/>
              <a:t>(</a:t>
            </a:r>
            <a:r>
              <a:rPr lang="es-ES" sz="1400" dirty="0" err="1"/>
              <a:t>R.layout.fragment_person</a:t>
            </a:r>
            <a:r>
              <a:rPr lang="es-ES" sz="1400" dirty="0"/>
              <a:t>, </a:t>
            </a:r>
            <a:r>
              <a:rPr lang="es-ES" sz="1400" dirty="0" err="1"/>
              <a:t>container</a:t>
            </a:r>
            <a:r>
              <a:rPr lang="es-ES" sz="1400" dirty="0"/>
              <a:t>, false);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initializeComponents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viewPager</a:t>
            </a:r>
            <a:r>
              <a:rPr lang="es-ES" sz="1400" dirty="0"/>
              <a:t> = </a:t>
            </a:r>
            <a:r>
              <a:rPr lang="es-ES" sz="1400" dirty="0" err="1"/>
              <a:t>getActivity</a:t>
            </a:r>
            <a:r>
              <a:rPr lang="es-ES" sz="1400" dirty="0"/>
              <a:t>().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R.id.viewPagerContainer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textNext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R.id.textNext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btskip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R.id.btnskip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eventClickNext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textNext.setOnClickListener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viewPager.setCurrentItem</a:t>
            </a:r>
            <a:r>
              <a:rPr lang="es-ES" sz="1400" dirty="0"/>
              <a:t>(2);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btskip.setOnClickListener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viewPager.setCurrentItem</a:t>
            </a:r>
            <a:r>
              <a:rPr lang="es-ES" sz="1400" dirty="0"/>
              <a:t>(2);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r>
              <a:rPr lang="es-ES" sz="1400" dirty="0"/>
              <a:t>}</a:t>
            </a:r>
          </a:p>
          <a:p>
            <a:pPr marL="0" indent="0">
              <a:buNone/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8913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fragment_person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17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/>
              <a:t>&lt;?</a:t>
            </a:r>
            <a:r>
              <a:rPr lang="es-ES" sz="1400" dirty="0" err="1"/>
              <a:t>xml</a:t>
            </a:r>
            <a:r>
              <a:rPr lang="es-ES" sz="1400" dirty="0"/>
              <a:t> </a:t>
            </a:r>
            <a:r>
              <a:rPr lang="es-ES" sz="1400" dirty="0" err="1"/>
              <a:t>version</a:t>
            </a:r>
            <a:r>
              <a:rPr lang="es-ES" sz="1400" dirty="0"/>
              <a:t>="1.0" </a:t>
            </a:r>
            <a:r>
              <a:rPr lang="es-ES" sz="1400" dirty="0" err="1"/>
              <a:t>encoding</a:t>
            </a:r>
            <a:r>
              <a:rPr lang="es-ES" sz="1400" dirty="0"/>
              <a:t>="utf-8"?&gt;</a:t>
            </a:r>
          </a:p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LinearLayout</a:t>
            </a:r>
            <a:r>
              <a:rPr lang="es-ES" sz="1400" dirty="0"/>
              <a:t> </a:t>
            </a:r>
            <a:r>
              <a:rPr lang="es-ES" sz="1400" dirty="0" err="1"/>
              <a:t>xmlns:android</a:t>
            </a:r>
            <a:r>
              <a:rPr lang="es-ES" sz="1400" dirty="0"/>
              <a:t>="http://schemas.android.com/</a:t>
            </a:r>
            <a:r>
              <a:rPr lang="es-ES" sz="1400" dirty="0" err="1"/>
              <a:t>apk</a:t>
            </a:r>
            <a:r>
              <a:rPr lang="es-ES" sz="1400" dirty="0"/>
              <a:t>/res/</a:t>
            </a:r>
            <a:r>
              <a:rPr lang="es-ES" sz="1400" dirty="0" err="1"/>
              <a:t>android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xmlns:tools</a:t>
            </a:r>
            <a:r>
              <a:rPr lang="es-ES" sz="1400" dirty="0"/>
              <a:t>="http://schemas.android.com/</a:t>
            </a:r>
            <a:r>
              <a:rPr lang="es-ES" sz="1400" dirty="0" err="1"/>
              <a:t>tools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tools:context</a:t>
            </a:r>
            <a:r>
              <a:rPr lang="es-ES" sz="1400" dirty="0"/>
              <a:t>=".</a:t>
            </a:r>
            <a:r>
              <a:rPr lang="es-ES" sz="1400" dirty="0" err="1"/>
              <a:t>Onboarding.WelcomeFragment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android:background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ImageView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imgWelcome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android:scaleType</a:t>
            </a:r>
            <a:r>
              <a:rPr lang="es-ES" sz="1400" dirty="0"/>
              <a:t>="</a:t>
            </a:r>
            <a:r>
              <a:rPr lang="es-ES" sz="1400" dirty="0" err="1"/>
              <a:t>centerCrop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="200dp"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="-110dp"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android:src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/img2" 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="@+id/textTitle1"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="40dp"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/title2"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android:textSize</a:t>
            </a:r>
            <a:r>
              <a:rPr lang="es-ES" sz="1400" dirty="0"/>
              <a:t>="28sp" /&gt;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="@+id/textDesc1"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="250dp"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/desc2"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android:textSize</a:t>
            </a:r>
            <a:r>
              <a:rPr lang="es-ES" sz="1400" dirty="0"/>
              <a:t>="18sp"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320759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fragment_person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18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layoutNext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btnskip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</a:t>
            </a:r>
            <a:r>
              <a:rPr lang="es-ES" sz="1400" dirty="0" err="1"/>
              <a:t>bottom|end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android:layout_marginEnd</a:t>
            </a:r>
            <a:r>
              <a:rPr lang="es-ES" sz="1400" dirty="0"/>
              <a:t>="8dp"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android:layout_marginBottom</a:t>
            </a:r>
            <a:r>
              <a:rPr lang="es-ES" sz="1400" dirty="0"/>
              <a:t>="2dp"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android:layout_weight</a:t>
            </a:r>
            <a:r>
              <a:rPr lang="es-ES" sz="1400" dirty="0"/>
              <a:t>="1"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android:clickable</a:t>
            </a:r>
            <a:r>
              <a:rPr lang="es-ES" sz="1400" dirty="0"/>
              <a:t>="true"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android:focusable</a:t>
            </a:r>
            <a:r>
              <a:rPr lang="es-ES" sz="1400" dirty="0"/>
              <a:t>="true"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baumans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skip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android:textSize</a:t>
            </a:r>
            <a:r>
              <a:rPr lang="es-ES" sz="1400" dirty="0"/>
              <a:t>="20sp" 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textNext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</a:t>
            </a:r>
            <a:r>
              <a:rPr lang="es-ES" sz="1400" dirty="0" err="1"/>
              <a:t>bottom|end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android:layout_marginEnd</a:t>
            </a:r>
            <a:r>
              <a:rPr lang="es-ES" sz="1400" dirty="0"/>
              <a:t>="8dp"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android:layout_marginBottom</a:t>
            </a:r>
            <a:r>
              <a:rPr lang="es-ES" sz="1400" dirty="0"/>
              <a:t>="2dp"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android:layout_weight</a:t>
            </a:r>
            <a:r>
              <a:rPr lang="es-ES" sz="1400" dirty="0"/>
              <a:t>="1"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android:clickable</a:t>
            </a:r>
            <a:r>
              <a:rPr lang="es-ES" sz="1400" dirty="0"/>
              <a:t>="true"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android:focusable</a:t>
            </a:r>
            <a:r>
              <a:rPr lang="es-ES" sz="1400" dirty="0"/>
              <a:t>="true"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baumans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android:gravity</a:t>
            </a:r>
            <a:r>
              <a:rPr lang="es-ES" sz="1400" dirty="0"/>
              <a:t>="</a:t>
            </a:r>
            <a:r>
              <a:rPr lang="es-ES" sz="1400" dirty="0" err="1"/>
              <a:t>bottom|end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next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android:textSize</a:t>
            </a:r>
            <a:r>
              <a:rPr lang="es-ES" sz="1400" dirty="0"/>
              <a:t>="20sp" /&gt;</a:t>
            </a:r>
          </a:p>
          <a:p>
            <a:pPr marL="0" indent="0">
              <a:buNone/>
            </a:pPr>
            <a:r>
              <a:rPr lang="es-ES" sz="1400" dirty="0"/>
              <a:t>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536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664" y="873751"/>
            <a:ext cx="2747493" cy="5441324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Hasta este punto se tiene el diseño de la primera y segunda vista de la aplicación con su respectiva funcionalidad: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19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48" y="200200"/>
            <a:ext cx="2990770" cy="6480000"/>
          </a:xfrm>
          <a:prstGeom prst="rect">
            <a:avLst/>
          </a:prstGeom>
        </p:spPr>
      </p:pic>
      <p:sp>
        <p:nvSpPr>
          <p:cNvPr id="8" name="Rectángulo redondeado 7">
            <a:hlinkClick r:id="rId4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09693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45" y="283335"/>
            <a:ext cx="12055355" cy="1442434"/>
          </a:xfrm>
        </p:spPr>
        <p:txBody>
          <a:bodyPr rtlCol="0">
            <a:normAutofit fontScale="90000"/>
          </a:bodyPr>
          <a:lstStyle/>
          <a:p>
            <a:r>
              <a:rPr lang="fr-FR" dirty="0"/>
              <a:t>Manejo de events, functions, activities y navigation entre screens.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44" y="1947285"/>
            <a:ext cx="10836155" cy="898946"/>
          </a:xfrm>
        </p:spPr>
        <p:txBody>
          <a:bodyPr rtlCol="0">
            <a:normAutofit/>
          </a:bodyPr>
          <a:lstStyle/>
          <a:p>
            <a:r>
              <a:rPr lang="es-MX" sz="2000" dirty="0"/>
              <a:t>Para dar </a:t>
            </a:r>
            <a:r>
              <a:rPr lang="es-MX" sz="2000" dirty="0" smtClean="0"/>
              <a:t>solución </a:t>
            </a:r>
            <a:r>
              <a:rPr lang="es-MX" sz="2000" dirty="0"/>
              <a:t>a la presente defensa debe crear una </a:t>
            </a:r>
            <a:r>
              <a:rPr lang="es-MX" sz="2000" dirty="0" smtClean="0"/>
              <a:t>aplicación </a:t>
            </a:r>
            <a:r>
              <a:rPr lang="es-MX" sz="2000" dirty="0"/>
              <a:t>para la plataforma Android de acuerdo al siguiente </a:t>
            </a:r>
            <a:r>
              <a:rPr lang="es-MX" sz="2000" dirty="0" smtClean="0"/>
              <a:t>diseño:</a:t>
            </a:r>
            <a:endParaRPr lang="es-ES" sz="2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5617" t="19499" r="53894" b="15889"/>
          <a:stretch/>
        </p:blipFill>
        <p:spPr>
          <a:xfrm>
            <a:off x="450760" y="2703202"/>
            <a:ext cx="2243157" cy="3976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5419" t="19498" r="53795" b="15713"/>
          <a:stretch/>
        </p:blipFill>
        <p:spPr>
          <a:xfrm>
            <a:off x="2796948" y="2703202"/>
            <a:ext cx="2269483" cy="39769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25419" t="19498" r="53992" b="15009"/>
          <a:stretch/>
        </p:blipFill>
        <p:spPr>
          <a:xfrm>
            <a:off x="5169462" y="2703202"/>
            <a:ext cx="2223698" cy="39769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25419" t="19146" r="54190" b="15889"/>
          <a:stretch/>
        </p:blipFill>
        <p:spPr>
          <a:xfrm>
            <a:off x="7496191" y="2703202"/>
            <a:ext cx="2220221" cy="3976998"/>
          </a:xfrm>
          <a:prstGeom prst="rect">
            <a:avLst/>
          </a:prstGeom>
        </p:spPr>
      </p:pic>
      <p:sp>
        <p:nvSpPr>
          <p:cNvPr id="9" name="Rectángulo redondeado 8">
            <a:hlinkClick r:id="rId7" action="ppaction://hlinksldjump" highlightClick="1"/>
          </p:cNvPr>
          <p:cNvSpPr/>
          <p:nvPr/>
        </p:nvSpPr>
        <p:spPr>
          <a:xfrm>
            <a:off x="9996692" y="3378244"/>
            <a:ext cx="1952214" cy="36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1ra Pregunta</a:t>
            </a:r>
          </a:p>
        </p:txBody>
      </p:sp>
      <p:sp>
        <p:nvSpPr>
          <p:cNvPr id="11" name="Rectángulo redondeado 10">
            <a:hlinkClick r:id="rId8" action="ppaction://hlinksldjump" highlightClick="1"/>
          </p:cNvPr>
          <p:cNvSpPr/>
          <p:nvPr/>
        </p:nvSpPr>
        <p:spPr>
          <a:xfrm>
            <a:off x="9996692" y="3840176"/>
            <a:ext cx="1952214" cy="36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2</a:t>
            </a:r>
            <a:r>
              <a:rPr lang="es-BO" dirty="0" smtClean="0"/>
              <a:t>ra Pregunta</a:t>
            </a:r>
          </a:p>
        </p:txBody>
      </p:sp>
      <p:sp>
        <p:nvSpPr>
          <p:cNvPr id="12" name="Rectángulo redondeado 11">
            <a:hlinkClick r:id="rId9" action="ppaction://hlinksldjump" highlightClick="1"/>
          </p:cNvPr>
          <p:cNvSpPr/>
          <p:nvPr/>
        </p:nvSpPr>
        <p:spPr>
          <a:xfrm>
            <a:off x="9996692" y="4302108"/>
            <a:ext cx="1952214" cy="360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3</a:t>
            </a:r>
            <a:r>
              <a:rPr lang="es-BO" dirty="0" smtClean="0"/>
              <a:t>ra Pregunta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1421928"/>
          </a:xfrm>
        </p:spPr>
        <p:txBody>
          <a:bodyPr rtlCol="0"/>
          <a:lstStyle/>
          <a:p>
            <a:r>
              <a:rPr lang="es-MX" dirty="0"/>
              <a:t>Pregunta </a:t>
            </a:r>
            <a:r>
              <a:rPr lang="es-MX" dirty="0" smtClean="0"/>
              <a:t>2:</a:t>
            </a:r>
            <a:br>
              <a:rPr lang="es-MX" dirty="0" smtClean="0"/>
            </a:br>
            <a:r>
              <a:rPr lang="es-MX" dirty="0" smtClean="0"/>
              <a:t>Generar </a:t>
            </a:r>
            <a:r>
              <a:rPr lang="es-MX" dirty="0"/>
              <a:t>la ACTIVITY de acceso a la </a:t>
            </a:r>
            <a:r>
              <a:rPr lang="es-MX" dirty="0"/>
              <a:t>aplicacion. Debe estar presente diseño y funcionalidad.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20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6128633" y="2076133"/>
            <a:ext cx="4250184" cy="4421504"/>
          </a:xfrm>
        </p:spPr>
        <p:txBody>
          <a:bodyPr rtlCol="0"/>
          <a:lstStyle/>
          <a:p>
            <a:pPr rtl="0"/>
            <a:r>
              <a:rPr lang="es-ES" sz="2000" dirty="0" smtClean="0"/>
              <a:t>Se logró desarrollar todo el código y diseño de acuerdo a lo solicitado</a:t>
            </a:r>
            <a:r>
              <a:rPr lang="es-ES" sz="2000" dirty="0" smtClean="0"/>
              <a:t>.</a:t>
            </a:r>
            <a:endParaRPr lang="es-ES" sz="2000" dirty="0"/>
          </a:p>
          <a:p>
            <a:pPr rtl="0"/>
            <a:r>
              <a:rPr lang="es-ES" sz="2000" dirty="0" smtClean="0"/>
              <a:t>A continuación en las siguientes diapositivas se mostrará todo el código para llegar a desarrollar estas la vista de </a:t>
            </a:r>
            <a:r>
              <a:rPr lang="es-ES" sz="2000" dirty="0" err="1" smtClean="0"/>
              <a:t>login</a:t>
            </a:r>
            <a:r>
              <a:rPr lang="es-ES" sz="2000" dirty="0"/>
              <a:t> </a:t>
            </a:r>
            <a:r>
              <a:rPr lang="es-ES" sz="2000" dirty="0" smtClean="0"/>
              <a:t>que nos llevara a la calculadora seleccionada</a:t>
            </a:r>
            <a:r>
              <a:rPr lang="es-ES" sz="2000" dirty="0" smtClean="0"/>
              <a:t>.</a:t>
            </a:r>
            <a:endParaRPr lang="es-ES" sz="2000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30" y="1565608"/>
            <a:ext cx="2376813" cy="5149762"/>
          </a:xfrm>
          <a:prstGeom prst="rect">
            <a:avLst/>
          </a:prstGeom>
        </p:spPr>
      </p:pic>
      <p:sp>
        <p:nvSpPr>
          <p:cNvPr id="10" name="Rectángulo redondeado 9">
            <a:hlinkClick r:id="rId4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90063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 </a:t>
            </a:r>
            <a:r>
              <a:rPr lang="es-MX" dirty="0" err="1" smtClean="0"/>
              <a:t>LoginFragment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21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fontScale="85000" lnSpcReduction="20000"/>
          </a:bodyPr>
          <a:lstStyle/>
          <a:p>
            <a:pPr marL="0" indent="0">
              <a:buNone/>
            </a:pPr>
            <a:r>
              <a:rPr lang="es-ES" sz="1400" dirty="0" err="1"/>
              <a:t>package</a:t>
            </a:r>
            <a:r>
              <a:rPr lang="es-ES" sz="1400" dirty="0"/>
              <a:t> com.jhelsoncarrillo.hito3jhelsoncarrilloortega.Onboarding;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android.content.Intent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android.os.Bundle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androidx.fragment.app.Fragment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androidx.viewpager.widget.ViewPager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android.view.LayoutInflater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android.view.ViewGroup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android.widget.Button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android.widget.EditText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android.widget.TextView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android.widget.Toast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com.jhelsoncarrillo.hito3jhelsoncarrilloortega.App.CalcBasica;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com.jhelsoncarrillo.hito3jhelsoncarrilloortega.App.CalcCientifica;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com.jhelsoncarrillo.hito3jhelsoncarrilloortega.App.CalcCustom;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com.jhelsoncarrillo.hito3jhelsoncarrilloortega.R;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/**</a:t>
            </a:r>
          </a:p>
          <a:p>
            <a:pPr marL="0" indent="0">
              <a:buNone/>
            </a:pPr>
            <a:r>
              <a:rPr lang="es-ES" sz="1400" dirty="0"/>
              <a:t> * A simple {@link </a:t>
            </a:r>
            <a:r>
              <a:rPr lang="es-ES" sz="1400" dirty="0" err="1"/>
              <a:t>Fragment</a:t>
            </a:r>
            <a:r>
              <a:rPr lang="es-ES" sz="1400" dirty="0"/>
              <a:t>} </a:t>
            </a:r>
            <a:r>
              <a:rPr lang="es-ES" sz="1400" dirty="0" err="1"/>
              <a:t>subclass</a:t>
            </a:r>
            <a:r>
              <a:rPr lang="es-ES" sz="1400" dirty="0"/>
              <a:t>.</a:t>
            </a:r>
          </a:p>
          <a:p>
            <a:pPr marL="0" indent="0">
              <a:buNone/>
            </a:pPr>
            <a:r>
              <a:rPr lang="es-ES" sz="1400" dirty="0"/>
              <a:t> */</a:t>
            </a:r>
          </a:p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class</a:t>
            </a:r>
            <a:r>
              <a:rPr lang="es-ES" sz="1400" dirty="0"/>
              <a:t> </a:t>
            </a:r>
            <a:r>
              <a:rPr lang="es-ES" sz="1400" dirty="0" err="1"/>
              <a:t>LoginFragment</a:t>
            </a:r>
            <a:r>
              <a:rPr lang="es-ES" sz="1400" dirty="0"/>
              <a:t> </a:t>
            </a:r>
            <a:r>
              <a:rPr lang="es-ES" sz="1400" dirty="0" err="1"/>
              <a:t>extends</a:t>
            </a:r>
            <a:r>
              <a:rPr lang="es-ES" sz="1400" dirty="0"/>
              <a:t> </a:t>
            </a:r>
            <a:r>
              <a:rPr lang="es-ES" sz="1400" dirty="0" err="1"/>
              <a:t>Fragment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{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View </a:t>
            </a:r>
            <a:r>
              <a:rPr lang="es-ES" sz="1400" dirty="0" err="1"/>
              <a:t>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Button</a:t>
            </a:r>
            <a:r>
              <a:rPr lang="es-ES" sz="1400" dirty="0"/>
              <a:t> </a:t>
            </a:r>
            <a:r>
              <a:rPr lang="es-ES" sz="1400" dirty="0" err="1"/>
              <a:t>btmensBasic</a:t>
            </a:r>
            <a:r>
              <a:rPr lang="es-ES" sz="1400" dirty="0"/>
              <a:t>, </a:t>
            </a:r>
            <a:r>
              <a:rPr lang="es-ES" sz="1400" dirty="0" err="1"/>
              <a:t>btmensCient</a:t>
            </a:r>
            <a:r>
              <a:rPr lang="es-ES" sz="1400" dirty="0"/>
              <a:t>, </a:t>
            </a:r>
            <a:r>
              <a:rPr lang="es-ES" sz="1400" dirty="0" err="1"/>
              <a:t>btmensCust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Button</a:t>
            </a:r>
            <a:r>
              <a:rPr lang="es-ES" sz="1400" dirty="0"/>
              <a:t> </a:t>
            </a:r>
            <a:r>
              <a:rPr lang="es-ES" sz="1400" dirty="0" err="1"/>
              <a:t>btselecBasic</a:t>
            </a:r>
            <a:r>
              <a:rPr lang="es-ES" sz="1400" dirty="0"/>
              <a:t>, </a:t>
            </a:r>
            <a:r>
              <a:rPr lang="es-ES" sz="1400" dirty="0" err="1"/>
              <a:t>btselectCient</a:t>
            </a:r>
            <a:r>
              <a:rPr lang="es-ES" sz="1400" dirty="0"/>
              <a:t>, </a:t>
            </a:r>
            <a:r>
              <a:rPr lang="es-ES" sz="1400" dirty="0" err="1"/>
              <a:t>btselectCust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Button</a:t>
            </a:r>
            <a:r>
              <a:rPr lang="es-ES" sz="1400" dirty="0"/>
              <a:t> </a:t>
            </a:r>
            <a:r>
              <a:rPr lang="es-ES" sz="1400" dirty="0" err="1"/>
              <a:t>btIngresar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EditText</a:t>
            </a:r>
            <a:r>
              <a:rPr lang="es-ES" sz="1400" dirty="0"/>
              <a:t> </a:t>
            </a:r>
            <a:r>
              <a:rPr lang="es-ES" sz="1400" dirty="0" err="1"/>
              <a:t>etUsername</a:t>
            </a:r>
            <a:r>
              <a:rPr lang="es-ES" sz="1400" dirty="0"/>
              <a:t>, </a:t>
            </a:r>
            <a:r>
              <a:rPr lang="es-ES" sz="1400" dirty="0" err="1"/>
              <a:t>etType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LoginFragment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// </a:t>
            </a:r>
            <a:r>
              <a:rPr lang="es-ES" sz="1400" dirty="0" err="1"/>
              <a:t>Required</a:t>
            </a:r>
            <a:r>
              <a:rPr lang="es-ES" sz="1400" dirty="0"/>
              <a:t> </a:t>
            </a:r>
            <a:r>
              <a:rPr lang="es-ES" sz="1400" dirty="0" err="1"/>
              <a:t>empty</a:t>
            </a:r>
            <a:r>
              <a:rPr lang="es-ES" sz="1400" dirty="0"/>
              <a:t> </a:t>
            </a:r>
            <a:r>
              <a:rPr lang="es-ES" sz="1400" dirty="0" err="1"/>
              <a:t>public</a:t>
            </a:r>
            <a:r>
              <a:rPr lang="es-ES" sz="1400" dirty="0"/>
              <a:t> constructor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View </a:t>
            </a:r>
            <a:r>
              <a:rPr lang="es-ES" sz="1400" dirty="0" err="1"/>
              <a:t>onCreateView</a:t>
            </a:r>
            <a:r>
              <a:rPr lang="es-ES" sz="1400" dirty="0"/>
              <a:t>(</a:t>
            </a:r>
            <a:r>
              <a:rPr lang="es-ES" sz="1400" dirty="0" err="1"/>
              <a:t>LayoutInflater</a:t>
            </a:r>
            <a:r>
              <a:rPr lang="es-ES" sz="1400" dirty="0"/>
              <a:t> </a:t>
            </a:r>
            <a:r>
              <a:rPr lang="es-ES" sz="1400" dirty="0" err="1"/>
              <a:t>inflater</a:t>
            </a:r>
            <a:r>
              <a:rPr lang="es-ES" sz="1400" dirty="0"/>
              <a:t>, </a:t>
            </a:r>
            <a:r>
              <a:rPr lang="es-ES" sz="1400" dirty="0" err="1"/>
              <a:t>ViewGroup</a:t>
            </a:r>
            <a:r>
              <a:rPr lang="es-ES" sz="1400" dirty="0"/>
              <a:t> </a:t>
            </a:r>
            <a:r>
              <a:rPr lang="es-ES" sz="1400" dirty="0" err="1"/>
              <a:t>container</a:t>
            </a:r>
            <a:r>
              <a:rPr lang="es-ES" sz="1400" dirty="0"/>
              <a:t>, </a:t>
            </a:r>
            <a:r>
              <a:rPr lang="es-ES" sz="1400" dirty="0" err="1"/>
              <a:t>Bundle</a:t>
            </a:r>
            <a:r>
              <a:rPr lang="es-ES" sz="1400" dirty="0"/>
              <a:t> </a:t>
            </a:r>
            <a:r>
              <a:rPr lang="es-ES" sz="1400" dirty="0" err="1"/>
              <a:t>savedInstanceState</a:t>
            </a:r>
            <a:r>
              <a:rPr lang="es-ES" sz="1400" dirty="0"/>
              <a:t>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initialize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s-ES" sz="1400" dirty="0" err="1"/>
              <a:t>main</a:t>
            </a:r>
            <a:r>
              <a:rPr lang="es-ES" sz="1400" dirty="0"/>
              <a:t> </a:t>
            </a:r>
            <a:r>
              <a:rPr lang="es-ES" sz="1400" dirty="0" err="1"/>
              <a:t>activity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initializeInflater</a:t>
            </a:r>
            <a:r>
              <a:rPr lang="es-ES" sz="1400" dirty="0"/>
              <a:t>(</a:t>
            </a:r>
            <a:r>
              <a:rPr lang="es-ES" sz="1400" dirty="0" err="1"/>
              <a:t>inflater</a:t>
            </a:r>
            <a:r>
              <a:rPr lang="es-ES" sz="1400" dirty="0"/>
              <a:t>, </a:t>
            </a:r>
            <a:r>
              <a:rPr lang="es-ES" sz="1400" dirty="0" err="1"/>
              <a:t>container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initialize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initializeComponents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add</a:t>
            </a:r>
            <a:r>
              <a:rPr lang="es-ES" sz="1400" dirty="0"/>
              <a:t> </a:t>
            </a:r>
            <a:r>
              <a:rPr lang="es-ES" sz="1400" dirty="0" err="1"/>
              <a:t>click</a:t>
            </a:r>
            <a:r>
              <a:rPr lang="es-ES" sz="1400" dirty="0"/>
              <a:t> </a:t>
            </a:r>
            <a:r>
              <a:rPr lang="es-ES" sz="1400" dirty="0" err="1"/>
              <a:t>event</a:t>
            </a:r>
            <a:r>
              <a:rPr lang="es-ES" sz="1400" dirty="0"/>
              <a:t> to </a:t>
            </a:r>
            <a:r>
              <a:rPr lang="es-ES" sz="1400" dirty="0" err="1"/>
              <a:t>text</a:t>
            </a:r>
            <a:r>
              <a:rPr lang="es-ES" sz="1400" dirty="0"/>
              <a:t> </a:t>
            </a:r>
            <a:r>
              <a:rPr lang="es-ES" sz="1400" dirty="0" err="1"/>
              <a:t>Next</a:t>
            </a:r>
            <a:r>
              <a:rPr lang="es-ES" sz="1400" dirty="0"/>
              <a:t> and </a:t>
            </a:r>
            <a:r>
              <a:rPr lang="es-ES" sz="1400" dirty="0" err="1"/>
              <a:t>prev</a:t>
            </a:r>
            <a:r>
              <a:rPr lang="es-ES" sz="1400" dirty="0"/>
              <a:t> </a:t>
            </a:r>
            <a:r>
              <a:rPr lang="es-ES" sz="1400" dirty="0" err="1"/>
              <a:t>text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eventClickAction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return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return</a:t>
            </a:r>
            <a:r>
              <a:rPr lang="es-ES" sz="1400" dirty="0"/>
              <a:t> </a:t>
            </a:r>
            <a:r>
              <a:rPr lang="es-ES" sz="1400" dirty="0" err="1"/>
              <a:t>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93160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LoginFragment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22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initializeInflater</a:t>
            </a:r>
            <a:r>
              <a:rPr lang="es-ES" sz="1400" dirty="0"/>
              <a:t>(</a:t>
            </a:r>
            <a:r>
              <a:rPr lang="es-ES" sz="1400" dirty="0" err="1"/>
              <a:t>LayoutInflater</a:t>
            </a:r>
            <a:r>
              <a:rPr lang="es-ES" sz="1400" dirty="0"/>
              <a:t> </a:t>
            </a:r>
            <a:r>
              <a:rPr lang="es-ES" sz="1400" dirty="0" err="1"/>
              <a:t>inflater</a:t>
            </a:r>
            <a:r>
              <a:rPr lang="es-ES" sz="1400" dirty="0"/>
              <a:t>, </a:t>
            </a:r>
            <a:r>
              <a:rPr lang="es-ES" sz="1400" dirty="0" err="1"/>
              <a:t>ViewGroup</a:t>
            </a:r>
            <a:r>
              <a:rPr lang="es-ES" sz="1400" dirty="0"/>
              <a:t> </a:t>
            </a:r>
            <a:r>
              <a:rPr lang="es-ES" sz="1400" dirty="0" err="1"/>
              <a:t>container</a:t>
            </a:r>
            <a:r>
              <a:rPr lang="es-ES" sz="1400" dirty="0"/>
              <a:t>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view</a:t>
            </a:r>
            <a:r>
              <a:rPr lang="es-ES" sz="1400" dirty="0"/>
              <a:t> = </a:t>
            </a:r>
            <a:r>
              <a:rPr lang="es-ES" sz="1400" dirty="0" err="1"/>
              <a:t>inflater.inflate</a:t>
            </a:r>
            <a:r>
              <a:rPr lang="es-ES" sz="1400" dirty="0"/>
              <a:t>(</a:t>
            </a:r>
            <a:r>
              <a:rPr lang="es-ES" sz="1400" dirty="0" err="1"/>
              <a:t>R.layout.fragment_login</a:t>
            </a:r>
            <a:r>
              <a:rPr lang="es-ES" sz="1400" dirty="0"/>
              <a:t>, </a:t>
            </a:r>
            <a:r>
              <a:rPr lang="es-ES" sz="1400" dirty="0" err="1"/>
              <a:t>container</a:t>
            </a:r>
            <a:r>
              <a:rPr lang="es-ES" sz="1400" dirty="0"/>
              <a:t>, false);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initializeComponents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viewPager</a:t>
            </a:r>
            <a:r>
              <a:rPr lang="es-ES" sz="1400" dirty="0"/>
              <a:t> = </a:t>
            </a:r>
            <a:r>
              <a:rPr lang="es-ES" sz="1400" dirty="0" err="1"/>
              <a:t>getActivity</a:t>
            </a:r>
            <a:r>
              <a:rPr lang="es-ES" sz="1400" dirty="0"/>
              <a:t>().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R.id.viewPagerContainer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btmensBasic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R.id.btMensBasic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btmensCient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R.id.btMensCientif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btmensCust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R.id.btMensCustom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btselecBasic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R.id.btSelectBasic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btselectCient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R.id.btSelectCient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btselectCust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R.id.btSelectCust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etType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R.id.etType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etUsername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R.id.etUsername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btIngresar</a:t>
            </a:r>
            <a:r>
              <a:rPr lang="es-ES" sz="1400" dirty="0"/>
              <a:t> = </a:t>
            </a:r>
            <a:r>
              <a:rPr lang="es-ES" sz="1400" dirty="0" err="1"/>
              <a:t>view.findViewById</a:t>
            </a:r>
            <a:r>
              <a:rPr lang="es-ES" sz="1400" dirty="0"/>
              <a:t>(</a:t>
            </a:r>
            <a:r>
              <a:rPr lang="es-ES" sz="1400" dirty="0" err="1"/>
              <a:t>R.id.btLogin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eventClickAction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btmensBasic.setOnClickListener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Toast.makeText</a:t>
            </a:r>
            <a:r>
              <a:rPr lang="es-ES" sz="1400" dirty="0"/>
              <a:t>(</a:t>
            </a:r>
            <a:r>
              <a:rPr lang="es-ES" sz="1400" dirty="0" err="1"/>
              <a:t>getActivity</a:t>
            </a:r>
            <a:r>
              <a:rPr lang="es-ES" sz="1400" dirty="0"/>
              <a:t>(), "Calculadora con operaciones simples </a:t>
            </a:r>
            <a:r>
              <a:rPr lang="es-ES" sz="1400" dirty="0" err="1"/>
              <a:t>basica</a:t>
            </a:r>
            <a:r>
              <a:rPr lang="es-ES" sz="1400" dirty="0"/>
              <a:t>", </a:t>
            </a:r>
            <a:r>
              <a:rPr lang="es-ES" sz="1400" dirty="0" err="1"/>
              <a:t>Toast.LENGTH_SHORT</a:t>
            </a:r>
            <a:r>
              <a:rPr lang="es-ES" sz="1400" dirty="0"/>
              <a:t>).show();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</p:txBody>
      </p:sp>
    </p:spTree>
    <p:extLst>
      <p:ext uri="{BB962C8B-B14F-4D97-AF65-F5344CB8AC3E}">
        <p14:creationId xmlns:p14="http://schemas.microsoft.com/office/powerpoint/2010/main" val="119151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LoginFragment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23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lnSpcReduction="10000"/>
          </a:bodyPr>
          <a:lstStyle/>
          <a:p>
            <a:pPr marL="0" indent="0">
              <a:buNone/>
            </a:pPr>
            <a:r>
              <a:rPr lang="es-ES" sz="1400" dirty="0" err="1"/>
              <a:t>btmensCient.setOnClickListener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Toast.makeText</a:t>
            </a:r>
            <a:r>
              <a:rPr lang="es-ES" sz="1400" dirty="0"/>
              <a:t>(</a:t>
            </a:r>
            <a:r>
              <a:rPr lang="es-ES" sz="1400" dirty="0" err="1"/>
              <a:t>getActivity</a:t>
            </a:r>
            <a:r>
              <a:rPr lang="es-ES" sz="1400" dirty="0"/>
              <a:t>(), "Calculadora con operaciones avanzadas", </a:t>
            </a:r>
            <a:r>
              <a:rPr lang="es-ES" sz="1400" dirty="0" err="1"/>
              <a:t>Toast.LENGTH_SHORT</a:t>
            </a:r>
            <a:r>
              <a:rPr lang="es-ES" sz="1400" dirty="0"/>
              <a:t>).show();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btmensCust.setOnClickListener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Toast.makeText</a:t>
            </a:r>
            <a:r>
              <a:rPr lang="es-ES" sz="1400" dirty="0"/>
              <a:t>(</a:t>
            </a:r>
            <a:r>
              <a:rPr lang="es-ES" sz="1400" dirty="0" err="1"/>
              <a:t>getActivity</a:t>
            </a:r>
            <a:r>
              <a:rPr lang="es-ES" sz="1400" dirty="0"/>
              <a:t>(), "Calculadora con operaciones para programadores", </a:t>
            </a:r>
            <a:r>
              <a:rPr lang="es-ES" sz="1400" dirty="0" err="1"/>
              <a:t>Toast.LENGTH_SHORT</a:t>
            </a:r>
            <a:r>
              <a:rPr lang="es-ES" sz="1400" dirty="0"/>
              <a:t>).show();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btselecBasic.setOnClickListener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etType.setText</a:t>
            </a:r>
            <a:r>
              <a:rPr lang="es-ES" sz="1400" dirty="0"/>
              <a:t>("</a:t>
            </a:r>
            <a:r>
              <a:rPr lang="es-ES" sz="1400" dirty="0" err="1"/>
              <a:t>Basica</a:t>
            </a:r>
            <a:r>
              <a:rPr lang="es-ES" sz="1400" dirty="0"/>
              <a:t>");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btselectCient.setOnClickListener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etType.setText</a:t>
            </a:r>
            <a:r>
              <a:rPr lang="es-ES" sz="1400" dirty="0"/>
              <a:t>("</a:t>
            </a:r>
            <a:r>
              <a:rPr lang="es-ES" sz="1400" dirty="0" err="1"/>
              <a:t>Cientifica</a:t>
            </a:r>
            <a:r>
              <a:rPr lang="es-ES" sz="1400" dirty="0"/>
              <a:t>");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smtClean="0"/>
              <a:t>});</a:t>
            </a:r>
          </a:p>
          <a:p>
            <a:pPr marL="0" indent="0">
              <a:buNone/>
            </a:pPr>
            <a:r>
              <a:rPr lang="es-ES" sz="1400" dirty="0" smtClean="0"/>
              <a:t>       </a:t>
            </a:r>
            <a:r>
              <a:rPr lang="es-ES" sz="1400" dirty="0" err="1" smtClean="0"/>
              <a:t>btselectCust.setOnClickListener</a:t>
            </a:r>
            <a:r>
              <a:rPr lang="es-ES" sz="1400" dirty="0" smtClean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etType.setText</a:t>
            </a:r>
            <a:r>
              <a:rPr lang="es-ES" sz="1400" dirty="0"/>
              <a:t>("</a:t>
            </a:r>
            <a:r>
              <a:rPr lang="es-ES" sz="1400" dirty="0" err="1"/>
              <a:t>Custom</a:t>
            </a:r>
            <a:r>
              <a:rPr lang="es-ES" sz="1400" dirty="0"/>
              <a:t>");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</p:txBody>
      </p:sp>
    </p:spTree>
    <p:extLst>
      <p:ext uri="{BB962C8B-B14F-4D97-AF65-F5344CB8AC3E}">
        <p14:creationId xmlns:p14="http://schemas.microsoft.com/office/powerpoint/2010/main" val="115828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LoginFragment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24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 err="1"/>
              <a:t>btIngresar.setOnClickListener</a:t>
            </a:r>
            <a:r>
              <a:rPr lang="es-ES" sz="1400" dirty="0"/>
              <a:t>(new </a:t>
            </a:r>
            <a:r>
              <a:rPr lang="es-ES" sz="1400" dirty="0" err="1"/>
              <a:t>View.OnClickListener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tipocalc</a:t>
            </a:r>
            <a:r>
              <a:rPr lang="es-ES" sz="1400" dirty="0"/>
              <a:t> = </a:t>
            </a:r>
            <a:r>
              <a:rPr lang="es-ES" sz="1400" dirty="0" err="1"/>
              <a:t>etType.getText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().</a:t>
            </a:r>
            <a:r>
              <a:rPr lang="es-ES" sz="1400" dirty="0" err="1"/>
              <a:t>trim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username</a:t>
            </a:r>
            <a:r>
              <a:rPr lang="es-ES" sz="1400" dirty="0"/>
              <a:t> = </a:t>
            </a:r>
            <a:r>
              <a:rPr lang="es-ES" sz="1400" dirty="0" err="1"/>
              <a:t>etUsername.getText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().</a:t>
            </a:r>
            <a:r>
              <a:rPr lang="es-ES" sz="1400" dirty="0" err="1"/>
              <a:t>trim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if</a:t>
            </a:r>
            <a:r>
              <a:rPr lang="es-ES" sz="1400" dirty="0"/>
              <a:t>( </a:t>
            </a:r>
            <a:r>
              <a:rPr lang="es-ES" sz="1400" dirty="0" err="1"/>
              <a:t>tipocalc.equals</a:t>
            </a:r>
            <a:r>
              <a:rPr lang="es-ES" sz="1400" dirty="0"/>
              <a:t>("") || </a:t>
            </a:r>
            <a:r>
              <a:rPr lang="es-ES" sz="1400" dirty="0" err="1"/>
              <a:t>username.equals</a:t>
            </a:r>
            <a:r>
              <a:rPr lang="es-ES" sz="1400" dirty="0"/>
              <a:t>(""))</a:t>
            </a:r>
          </a:p>
          <a:p>
            <a:pPr marL="0" indent="0">
              <a:buNone/>
            </a:pPr>
            <a:r>
              <a:rPr lang="es-ES" sz="1400" dirty="0"/>
              <a:t>                {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Toast.makeText</a:t>
            </a:r>
            <a:r>
              <a:rPr lang="es-ES" sz="1400" dirty="0"/>
              <a:t>(</a:t>
            </a:r>
            <a:r>
              <a:rPr lang="es-ES" sz="1400" dirty="0" err="1"/>
              <a:t>getActivity</a:t>
            </a:r>
            <a:r>
              <a:rPr lang="es-ES" sz="1400" dirty="0"/>
              <a:t>(), "Faltan campos que llenar!", </a:t>
            </a:r>
            <a:r>
              <a:rPr lang="es-ES" sz="1400" dirty="0" err="1"/>
              <a:t>Toast.LENGTH_SHORT</a:t>
            </a:r>
            <a:r>
              <a:rPr lang="es-ES" sz="1400" dirty="0"/>
              <a:t>).show();</a:t>
            </a:r>
          </a:p>
          <a:p>
            <a:pPr marL="0" indent="0">
              <a:buNone/>
            </a:pPr>
            <a:r>
              <a:rPr lang="es-ES" sz="1400" dirty="0"/>
              <a:t>            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tipocalc.equals</a:t>
            </a:r>
            <a:r>
              <a:rPr lang="es-ES" sz="1400" dirty="0"/>
              <a:t>("</a:t>
            </a:r>
            <a:r>
              <a:rPr lang="es-ES" sz="1400" dirty="0" err="1"/>
              <a:t>Basica</a:t>
            </a:r>
            <a:r>
              <a:rPr lang="es-ES" sz="1400" dirty="0"/>
              <a:t>"))</a:t>
            </a:r>
          </a:p>
          <a:p>
            <a:pPr marL="0" indent="0">
              <a:buNone/>
            </a:pPr>
            <a:r>
              <a:rPr lang="es-ES" sz="1400" dirty="0"/>
              <a:t>                {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Intent</a:t>
            </a:r>
            <a:r>
              <a:rPr lang="es-ES" sz="1400" dirty="0"/>
              <a:t> </a:t>
            </a:r>
            <a:r>
              <a:rPr lang="es-ES" sz="1400" dirty="0" err="1"/>
              <a:t>intent</a:t>
            </a:r>
            <a:r>
              <a:rPr lang="es-ES" sz="1400" dirty="0"/>
              <a:t> = new </a:t>
            </a:r>
            <a:r>
              <a:rPr lang="es-ES" sz="1400" dirty="0" err="1"/>
              <a:t>Intent</a:t>
            </a:r>
            <a:r>
              <a:rPr lang="es-ES" sz="1400" dirty="0"/>
              <a:t>(</a:t>
            </a:r>
            <a:r>
              <a:rPr lang="es-ES" sz="1400" dirty="0" err="1"/>
              <a:t>getActivity</a:t>
            </a:r>
            <a:r>
              <a:rPr lang="es-ES" sz="1400" dirty="0"/>
              <a:t>(), </a:t>
            </a:r>
            <a:r>
              <a:rPr lang="es-ES" sz="1400" dirty="0" err="1"/>
              <a:t>CalcBasica.class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intent.putExtra</a:t>
            </a:r>
            <a:r>
              <a:rPr lang="es-ES" sz="1400" dirty="0"/>
              <a:t>("CALCULADORA", </a:t>
            </a:r>
            <a:r>
              <a:rPr lang="es-ES" sz="1400" dirty="0" err="1"/>
              <a:t>tipocalc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intent.putExtra</a:t>
            </a:r>
            <a:r>
              <a:rPr lang="es-ES" sz="1400" dirty="0"/>
              <a:t>("USERNAME", </a:t>
            </a:r>
            <a:r>
              <a:rPr lang="es-ES" sz="1400" dirty="0" err="1"/>
              <a:t>username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startActivity</a:t>
            </a:r>
            <a:r>
              <a:rPr lang="es-ES" sz="1400" dirty="0"/>
              <a:t>(</a:t>
            </a:r>
            <a:r>
              <a:rPr lang="es-ES" sz="1400" dirty="0" err="1"/>
              <a:t>intent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getActivity</a:t>
            </a:r>
            <a:r>
              <a:rPr lang="es-ES" sz="1400" dirty="0"/>
              <a:t>().</a:t>
            </a:r>
            <a:r>
              <a:rPr lang="es-ES" sz="1400" dirty="0" err="1"/>
              <a:t>finish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}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tipocalc.equals</a:t>
            </a:r>
            <a:r>
              <a:rPr lang="es-ES" sz="1400" dirty="0"/>
              <a:t>("</a:t>
            </a:r>
            <a:r>
              <a:rPr lang="es-ES" sz="1400" dirty="0" err="1"/>
              <a:t>Cientifica</a:t>
            </a:r>
            <a:r>
              <a:rPr lang="es-ES" sz="1400" dirty="0"/>
              <a:t>"))</a:t>
            </a:r>
          </a:p>
          <a:p>
            <a:pPr marL="0" indent="0">
              <a:buNone/>
            </a:pPr>
            <a:r>
              <a:rPr lang="es-ES" sz="1400" dirty="0"/>
              <a:t>                {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Intent</a:t>
            </a:r>
            <a:r>
              <a:rPr lang="es-ES" sz="1400" dirty="0"/>
              <a:t> </a:t>
            </a:r>
            <a:r>
              <a:rPr lang="es-ES" sz="1400" dirty="0" err="1"/>
              <a:t>intent</a:t>
            </a:r>
            <a:r>
              <a:rPr lang="es-ES" sz="1400" dirty="0"/>
              <a:t> = new </a:t>
            </a:r>
            <a:r>
              <a:rPr lang="es-ES" sz="1400" dirty="0" err="1"/>
              <a:t>Intent</a:t>
            </a:r>
            <a:r>
              <a:rPr lang="es-ES" sz="1400" dirty="0"/>
              <a:t>(</a:t>
            </a:r>
            <a:r>
              <a:rPr lang="es-ES" sz="1400" dirty="0" err="1"/>
              <a:t>getActivity</a:t>
            </a:r>
            <a:r>
              <a:rPr lang="es-ES" sz="1400" dirty="0"/>
              <a:t>(), </a:t>
            </a:r>
            <a:r>
              <a:rPr lang="es-ES" sz="1400" dirty="0" err="1"/>
              <a:t>CalcCientifica.class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intent.putExtra</a:t>
            </a:r>
            <a:r>
              <a:rPr lang="es-ES" sz="1400" dirty="0"/>
              <a:t>("CALCULADORA", </a:t>
            </a:r>
            <a:r>
              <a:rPr lang="es-ES" sz="1400" dirty="0" err="1"/>
              <a:t>tipocalc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intent.putExtra</a:t>
            </a:r>
            <a:r>
              <a:rPr lang="es-ES" sz="1400" dirty="0"/>
              <a:t>("USERNAME", </a:t>
            </a:r>
            <a:r>
              <a:rPr lang="es-ES" sz="1400" dirty="0" err="1"/>
              <a:t>username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startActivity</a:t>
            </a:r>
            <a:r>
              <a:rPr lang="es-ES" sz="1400" dirty="0"/>
              <a:t>(</a:t>
            </a:r>
            <a:r>
              <a:rPr lang="es-ES" sz="1400" dirty="0" err="1"/>
              <a:t>intent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getActivity</a:t>
            </a:r>
            <a:r>
              <a:rPr lang="es-ES" sz="1400" dirty="0"/>
              <a:t>().</a:t>
            </a:r>
            <a:r>
              <a:rPr lang="es-ES" sz="1400" dirty="0" err="1"/>
              <a:t>finish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}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tipocalc.equals</a:t>
            </a:r>
            <a:r>
              <a:rPr lang="es-ES" sz="1400" dirty="0"/>
              <a:t>("</a:t>
            </a:r>
            <a:r>
              <a:rPr lang="es-ES" sz="1400" dirty="0" err="1"/>
              <a:t>Custom</a:t>
            </a:r>
            <a:r>
              <a:rPr lang="es-ES" sz="1400" dirty="0"/>
              <a:t>"))</a:t>
            </a:r>
          </a:p>
          <a:p>
            <a:pPr marL="0" indent="0">
              <a:buNone/>
            </a:pPr>
            <a:r>
              <a:rPr lang="es-ES" sz="1400" dirty="0"/>
              <a:t>                {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Intent</a:t>
            </a:r>
            <a:r>
              <a:rPr lang="es-ES" sz="1400" dirty="0"/>
              <a:t> </a:t>
            </a:r>
            <a:r>
              <a:rPr lang="es-ES" sz="1400" dirty="0" err="1"/>
              <a:t>intent</a:t>
            </a:r>
            <a:r>
              <a:rPr lang="es-ES" sz="1400" dirty="0"/>
              <a:t> = new </a:t>
            </a:r>
            <a:r>
              <a:rPr lang="es-ES" sz="1400" dirty="0" err="1"/>
              <a:t>Intent</a:t>
            </a:r>
            <a:r>
              <a:rPr lang="es-ES" sz="1400" dirty="0"/>
              <a:t>(</a:t>
            </a:r>
            <a:r>
              <a:rPr lang="es-ES" sz="1400" dirty="0" err="1"/>
              <a:t>getActivity</a:t>
            </a:r>
            <a:r>
              <a:rPr lang="es-ES" sz="1400" dirty="0"/>
              <a:t>(), </a:t>
            </a:r>
            <a:r>
              <a:rPr lang="es-ES" sz="1400" dirty="0" err="1"/>
              <a:t>CalcCustom.class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intent.putExtra</a:t>
            </a:r>
            <a:r>
              <a:rPr lang="es-ES" sz="1400" dirty="0"/>
              <a:t>("CALCULADORA", </a:t>
            </a:r>
            <a:r>
              <a:rPr lang="es-ES" sz="1400" dirty="0" err="1"/>
              <a:t>tipocalc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intent.putExtra</a:t>
            </a:r>
            <a:r>
              <a:rPr lang="es-ES" sz="1400" dirty="0"/>
              <a:t>("USERNAME", </a:t>
            </a:r>
            <a:r>
              <a:rPr lang="es-ES" sz="1400" dirty="0" err="1"/>
              <a:t>username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startActivity</a:t>
            </a:r>
            <a:r>
              <a:rPr lang="es-ES" sz="1400" dirty="0"/>
              <a:t>(</a:t>
            </a:r>
            <a:r>
              <a:rPr lang="es-ES" sz="1400" dirty="0" err="1"/>
              <a:t>intent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getActivity</a:t>
            </a:r>
            <a:r>
              <a:rPr lang="es-ES" sz="1400" dirty="0"/>
              <a:t>().</a:t>
            </a:r>
            <a:r>
              <a:rPr lang="es-ES" sz="1400" dirty="0" err="1"/>
              <a:t>finish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smtClean="0"/>
              <a:t>}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r>
              <a:rPr lang="es-E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2045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fragment_login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25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/>
              <a:t>&lt;?</a:t>
            </a:r>
            <a:r>
              <a:rPr lang="es-ES" sz="1400" dirty="0" err="1"/>
              <a:t>xml</a:t>
            </a:r>
            <a:r>
              <a:rPr lang="es-ES" sz="1400" dirty="0"/>
              <a:t> </a:t>
            </a:r>
            <a:r>
              <a:rPr lang="es-ES" sz="1400" dirty="0" err="1"/>
              <a:t>version</a:t>
            </a:r>
            <a:r>
              <a:rPr lang="es-ES" sz="1400" dirty="0"/>
              <a:t>="1.0" </a:t>
            </a:r>
            <a:r>
              <a:rPr lang="es-ES" sz="1400" dirty="0" err="1"/>
              <a:t>encoding</a:t>
            </a:r>
            <a:r>
              <a:rPr lang="es-ES" sz="1400" dirty="0"/>
              <a:t>="utf-8"?&gt;</a:t>
            </a:r>
          </a:p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LinearLayout</a:t>
            </a:r>
            <a:r>
              <a:rPr lang="es-ES" sz="1400" dirty="0"/>
              <a:t> </a:t>
            </a:r>
            <a:r>
              <a:rPr lang="es-ES" sz="1400" dirty="0" err="1"/>
              <a:t>xmlns:android</a:t>
            </a:r>
            <a:r>
              <a:rPr lang="es-ES" sz="1400" dirty="0"/>
              <a:t>="http://schemas.android.com/</a:t>
            </a:r>
            <a:r>
              <a:rPr lang="es-ES" sz="1400" dirty="0" err="1"/>
              <a:t>apk</a:t>
            </a:r>
            <a:r>
              <a:rPr lang="es-ES" sz="1400" dirty="0"/>
              <a:t>/res/</a:t>
            </a:r>
            <a:r>
              <a:rPr lang="es-ES" sz="1400" dirty="0" err="1"/>
              <a:t>android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xmlns:tools</a:t>
            </a:r>
            <a:r>
              <a:rPr lang="es-ES" sz="1400" dirty="0"/>
              <a:t>="http://schemas.android.com/</a:t>
            </a:r>
            <a:r>
              <a:rPr lang="es-ES" sz="1400" dirty="0" err="1"/>
              <a:t>tools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tools:context</a:t>
            </a:r>
            <a:r>
              <a:rPr lang="es-ES" sz="1400" dirty="0"/>
              <a:t>=".</a:t>
            </a:r>
            <a:r>
              <a:rPr lang="es-ES" sz="1400" dirty="0" err="1"/>
              <a:t>Onboarding.LoginFragment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android:background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ImageView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imgLog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android:scaleType</a:t>
            </a:r>
            <a:r>
              <a:rPr lang="es-ES" sz="1400" dirty="0"/>
              <a:t>="</a:t>
            </a:r>
            <a:r>
              <a:rPr lang="es-ES" sz="1400" dirty="0" err="1"/>
              <a:t>centerCrop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="230dp"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="-140dp"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android:src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/img3" 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android:gravity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="@+id/textDesc1"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/tip1"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android:textSize</a:t>
            </a:r>
            <a:r>
              <a:rPr lang="es-ES" sz="1400" dirty="0"/>
              <a:t>="18sp"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2760434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fragment_login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26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="@+id/textDesc2"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/tip2"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android:textSize</a:t>
            </a:r>
            <a:r>
              <a:rPr lang="es-ES" sz="1400" dirty="0"/>
              <a:t>="18sp"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="@+id/textDesc3"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/tip3"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android:textSize</a:t>
            </a:r>
            <a:r>
              <a:rPr lang="es-ES" sz="1400" dirty="0"/>
              <a:t>="18sp"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="horizontal"&gt;</a:t>
            </a:r>
          </a:p>
        </p:txBody>
      </p:sp>
    </p:spTree>
    <p:extLst>
      <p:ext uri="{BB962C8B-B14F-4D97-AF65-F5344CB8AC3E}">
        <p14:creationId xmlns:p14="http://schemas.microsoft.com/office/powerpoint/2010/main" val="189043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fragment_login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27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70000" lnSpcReduction="20000"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btMensBasic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="100sp"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="40sp"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mens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r>
              <a:rPr lang="es-ES" sz="1400" dirty="0"/>
              <a:t>                &lt;/</a:t>
            </a:r>
            <a:r>
              <a:rPr lang="es-ES" sz="1400" dirty="0" err="1"/>
              <a:t>Button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btSelectBasic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="100sp"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="40sp"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select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r>
              <a:rPr lang="es-ES" sz="1400" dirty="0"/>
              <a:t>                &lt;/</a:t>
            </a:r>
            <a:r>
              <a:rPr lang="es-ES" sz="1400" dirty="0" err="1"/>
              <a:t>Button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btMensCientif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="100sp"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="40sp"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mens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r>
              <a:rPr lang="es-ES" sz="1400" dirty="0"/>
              <a:t>                &lt;/</a:t>
            </a:r>
            <a:r>
              <a:rPr lang="es-ES" sz="1400" dirty="0" err="1"/>
              <a:t>Button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3615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fragment_login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28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btSelectCient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="100sp"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="40sp"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select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r>
              <a:rPr lang="es-ES" sz="1400" dirty="0"/>
              <a:t>                &lt;/</a:t>
            </a:r>
            <a:r>
              <a:rPr lang="es-ES" sz="1400" dirty="0" err="1"/>
              <a:t>Button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btMensCustom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="100sp"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="40sp"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mens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r>
              <a:rPr lang="es-ES" sz="1400" dirty="0"/>
              <a:t>                &lt;/</a:t>
            </a:r>
            <a:r>
              <a:rPr lang="es-ES" sz="1400" dirty="0" err="1"/>
              <a:t>Button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6156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fragment_login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29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btSelectCust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="100sp"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="40sp"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select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r>
              <a:rPr lang="es-ES" sz="1400" dirty="0"/>
              <a:t>                &lt;/</a:t>
            </a:r>
            <a:r>
              <a:rPr lang="es-ES" sz="1400" dirty="0" err="1"/>
              <a:t>Button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EditText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etType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="30dp"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="30dp"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android:hint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app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style_et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android:textAlignment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EditText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8327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1865126"/>
          </a:xfrm>
        </p:spPr>
        <p:txBody>
          <a:bodyPr rtlCol="0"/>
          <a:lstStyle/>
          <a:p>
            <a:r>
              <a:rPr lang="es-MX" dirty="0"/>
              <a:t>Pregunta </a:t>
            </a:r>
            <a:r>
              <a:rPr lang="es-MX" dirty="0" smtClean="0"/>
              <a:t>1:</a:t>
            </a:r>
            <a:br>
              <a:rPr lang="es-MX" dirty="0" smtClean="0"/>
            </a:br>
            <a:r>
              <a:rPr lang="es-MX" dirty="0" smtClean="0"/>
              <a:t>Crear </a:t>
            </a:r>
            <a:r>
              <a:rPr lang="es-MX" dirty="0"/>
              <a:t>una APP Android de nombre (DefensaHito3), generar las primeras ACTIVITIES(Pantalla 1 y 2) de la </a:t>
            </a:r>
            <a:r>
              <a:rPr lang="es-MX" dirty="0"/>
              <a:t>aplicacion. Debe estar presente diseño y funcionalidad.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6297613" y="2250383"/>
            <a:ext cx="5254736" cy="4421504"/>
          </a:xfrm>
        </p:spPr>
        <p:txBody>
          <a:bodyPr rtlCol="0"/>
          <a:lstStyle/>
          <a:p>
            <a:pPr rtl="0"/>
            <a:r>
              <a:rPr lang="es-ES" sz="2000" dirty="0" smtClean="0"/>
              <a:t>Se logró generar los primeros 2 </a:t>
            </a:r>
            <a:r>
              <a:rPr lang="es-ES" sz="2000" dirty="0" err="1" smtClean="0"/>
              <a:t>activities</a:t>
            </a:r>
            <a:r>
              <a:rPr lang="es-ES" sz="2000" dirty="0" smtClean="0"/>
              <a:t> (pantalla 1 y 2), para esto se usaron estilos, </a:t>
            </a:r>
            <a:r>
              <a:rPr lang="es-ES" sz="2000" dirty="0" err="1" smtClean="0"/>
              <a:t>string</a:t>
            </a:r>
            <a:r>
              <a:rPr lang="es-ES" sz="2000" dirty="0" err="1" smtClean="0"/>
              <a:t>s</a:t>
            </a:r>
            <a:r>
              <a:rPr lang="es-ES" sz="2000" dirty="0" smtClean="0"/>
              <a:t> para que la aplicación tenga un diseño amigable al usuario.</a:t>
            </a:r>
            <a:endParaRPr lang="es-ES" sz="2000" dirty="0"/>
          </a:p>
          <a:p>
            <a:pPr rtl="0"/>
            <a:r>
              <a:rPr lang="es-ES" sz="2000" dirty="0" smtClean="0"/>
              <a:t>A continuación en las siguientes diapositivas se mostrará todo el código para llegar a desarrollar estas dos primeras vistas.</a:t>
            </a:r>
            <a:endParaRPr lang="es-ES" sz="2000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2" y="2008806"/>
            <a:ext cx="2160001" cy="468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667" y="1991887"/>
            <a:ext cx="2160000" cy="4680000"/>
          </a:xfrm>
          <a:prstGeom prst="rect">
            <a:avLst/>
          </a:prstGeom>
        </p:spPr>
      </p:pic>
      <p:sp>
        <p:nvSpPr>
          <p:cNvPr id="9" name="Rectángulo redondeado 8">
            <a:hlinkClick r:id="rId5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230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fragment_login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30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EditText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etUsername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="30dp"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="30dp"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android:hint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username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style_et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android:textAlignment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EditText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btLogin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="150sp"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="10dp"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="30dp"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="30dp"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</a:t>
            </a:r>
            <a:r>
              <a:rPr lang="es-ES" sz="1400" dirty="0"/>
              <a:t>="@</a:t>
            </a:r>
            <a:r>
              <a:rPr lang="es-ES" sz="1400" dirty="0" err="1"/>
              <a:t>string</a:t>
            </a:r>
            <a:r>
              <a:rPr lang="es-ES" sz="1400" dirty="0"/>
              <a:t>/</a:t>
            </a:r>
            <a:r>
              <a:rPr lang="es-ES" sz="1400" dirty="0" err="1"/>
              <a:t>login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android:fontFamily</a:t>
            </a:r>
            <a:r>
              <a:rPr lang="es-ES" sz="1400" dirty="0"/>
              <a:t>="@</a:t>
            </a:r>
            <a:r>
              <a:rPr lang="es-ES" sz="1400" dirty="0" err="1"/>
              <a:t>font</a:t>
            </a:r>
            <a:r>
              <a:rPr lang="es-ES" sz="1400" dirty="0"/>
              <a:t>/</a:t>
            </a:r>
            <a:r>
              <a:rPr lang="es-ES" sz="1400" dirty="0" err="1"/>
              <a:t>aclonica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Button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8750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12" y="3068636"/>
            <a:ext cx="4527487" cy="361156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Hasta este punto se tiene el diseño de los primeros 3 </a:t>
            </a:r>
            <a:r>
              <a:rPr lang="es-ES" dirty="0" err="1" smtClean="0"/>
              <a:t>fragments</a:t>
            </a:r>
            <a:r>
              <a:rPr lang="es-ES" dirty="0" smtClean="0"/>
              <a:t> de la aplicación con su respectiva funcionalidad incluyendo los </a:t>
            </a:r>
            <a:r>
              <a:rPr lang="es-ES" dirty="0" err="1" smtClean="0"/>
              <a:t>toast</a:t>
            </a:r>
            <a:r>
              <a:rPr lang="es-ES" dirty="0" smtClean="0"/>
              <a:t> del </a:t>
            </a:r>
            <a:r>
              <a:rPr lang="es-ES" dirty="0" err="1" smtClean="0"/>
              <a:t>login</a:t>
            </a:r>
            <a:r>
              <a:rPr lang="es-ES" dirty="0" smtClean="0"/>
              <a:t> y también el </a:t>
            </a:r>
            <a:r>
              <a:rPr lang="es-ES" dirty="0" err="1" smtClean="0"/>
              <a:t>seteo</a:t>
            </a:r>
            <a:r>
              <a:rPr lang="es-ES" dirty="0" smtClean="0"/>
              <a:t> de </a:t>
            </a:r>
            <a:r>
              <a:rPr lang="es-ES" dirty="0" err="1" smtClean="0"/>
              <a:t>boton</a:t>
            </a:r>
            <a:r>
              <a:rPr lang="es-ES" dirty="0" smtClean="0"/>
              <a:t>: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31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92" y="274747"/>
            <a:ext cx="1661538" cy="360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854" y="2663783"/>
            <a:ext cx="1661539" cy="36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23" y="274747"/>
            <a:ext cx="1661539" cy="360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92" y="3135179"/>
            <a:ext cx="1661539" cy="3600000"/>
          </a:xfrm>
          <a:prstGeom prst="rect">
            <a:avLst/>
          </a:prstGeom>
        </p:spPr>
      </p:pic>
      <p:sp>
        <p:nvSpPr>
          <p:cNvPr id="11" name="Rectángulo redondeado 10">
            <a:hlinkClick r:id="rId7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0582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978729"/>
          </a:xfrm>
        </p:spPr>
        <p:txBody>
          <a:bodyPr rtlCol="0"/>
          <a:lstStyle/>
          <a:p>
            <a:r>
              <a:rPr lang="es-BO" dirty="0"/>
              <a:t>Pregunta </a:t>
            </a:r>
            <a:r>
              <a:rPr lang="es-BO" dirty="0" smtClean="0"/>
              <a:t>3:</a:t>
            </a:r>
            <a:br>
              <a:rPr lang="es-BO" dirty="0" smtClean="0"/>
            </a:br>
            <a:r>
              <a:rPr lang="es-BO" dirty="0" smtClean="0"/>
              <a:t>Implementar </a:t>
            </a:r>
            <a:r>
              <a:rPr lang="es-BO" dirty="0"/>
              <a:t>una APP calculadora CUSTOM.</a:t>
            </a:r>
            <a:endParaRPr lang="es-BO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32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6128633" y="2076133"/>
            <a:ext cx="4250184" cy="4421504"/>
          </a:xfrm>
        </p:spPr>
        <p:txBody>
          <a:bodyPr rtlCol="0"/>
          <a:lstStyle/>
          <a:p>
            <a:pPr rtl="0"/>
            <a:r>
              <a:rPr lang="es-ES" sz="2000" dirty="0" smtClean="0"/>
              <a:t>Se logró desarrollar todo el código para mostrar una calculadora </a:t>
            </a:r>
            <a:r>
              <a:rPr lang="es-ES" sz="2000" dirty="0" err="1" smtClean="0"/>
              <a:t>custom</a:t>
            </a:r>
            <a:r>
              <a:rPr lang="es-ES" sz="2000" dirty="0" smtClean="0"/>
              <a:t>.</a:t>
            </a:r>
            <a:endParaRPr lang="es-ES" sz="2000" dirty="0"/>
          </a:p>
          <a:p>
            <a:pPr rtl="0"/>
            <a:r>
              <a:rPr lang="es-ES" sz="2000" dirty="0" smtClean="0"/>
              <a:t>A continuación en las siguientes diapositivas se mostrará todo el código para llegar a desarrollar las operaciones según lo solicitado, del mismo modo el diseño de la calculadora.</a:t>
            </a:r>
            <a:endParaRPr lang="es-ES" sz="2000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30" y="1565608"/>
            <a:ext cx="2376813" cy="5149762"/>
          </a:xfrm>
          <a:prstGeom prst="rect">
            <a:avLst/>
          </a:prstGeom>
        </p:spPr>
      </p:pic>
      <p:sp>
        <p:nvSpPr>
          <p:cNvPr id="9" name="Rectángulo redondeado 8">
            <a:hlinkClick r:id="rId4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23539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 </a:t>
            </a:r>
            <a:r>
              <a:rPr lang="es-MX" dirty="0" err="1" smtClean="0"/>
              <a:t>CalcCustom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33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lnSpcReduction="10000"/>
          </a:bodyPr>
          <a:lstStyle/>
          <a:p>
            <a:pPr marL="0" indent="0">
              <a:buNone/>
            </a:pPr>
            <a:r>
              <a:rPr lang="es-ES" sz="1400" dirty="0" err="1"/>
              <a:t>package</a:t>
            </a:r>
            <a:r>
              <a:rPr lang="es-ES" sz="1400" dirty="0"/>
              <a:t> com.jhelsoncarrillo.hito3jhelsoncarrilloortega.App;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androidx.appcompat.app.AppCompatActivity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android.os.Bundle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android.view.View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android.widget.Button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android.widget.EditText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android.widget.TextView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com.jhelsoncarrillo.hito3jhelsoncarrilloortega.R;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class</a:t>
            </a:r>
            <a:r>
              <a:rPr lang="es-ES" sz="1400" dirty="0"/>
              <a:t> </a:t>
            </a:r>
            <a:r>
              <a:rPr lang="es-ES" sz="1400" dirty="0" err="1"/>
              <a:t>CalcCustom</a:t>
            </a:r>
            <a:r>
              <a:rPr lang="es-ES" sz="1400" dirty="0"/>
              <a:t> </a:t>
            </a:r>
            <a:r>
              <a:rPr lang="es-ES" sz="1400" dirty="0" err="1"/>
              <a:t>extends</a:t>
            </a:r>
            <a:r>
              <a:rPr lang="es-ES" sz="1400" dirty="0"/>
              <a:t> </a:t>
            </a:r>
            <a:r>
              <a:rPr lang="es-ES" sz="1400" dirty="0" err="1"/>
              <a:t>AppCompatActivity</a:t>
            </a:r>
            <a:r>
              <a:rPr lang="es-ES" sz="1400" dirty="0"/>
              <a:t> </a:t>
            </a:r>
            <a:r>
              <a:rPr lang="es-ES" sz="1400" dirty="0" err="1"/>
              <a:t>implements</a:t>
            </a:r>
            <a:r>
              <a:rPr lang="es-ES" sz="1400" dirty="0"/>
              <a:t> </a:t>
            </a:r>
            <a:r>
              <a:rPr lang="es-ES" sz="1400" dirty="0" err="1"/>
              <a:t>View.OnClickListener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{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Button</a:t>
            </a:r>
            <a:r>
              <a:rPr lang="es-ES" sz="1400" dirty="0"/>
              <a:t> </a:t>
            </a:r>
            <a:r>
              <a:rPr lang="es-ES" sz="1400" dirty="0" err="1"/>
              <a:t>btnuno,btndos,btntres</a:t>
            </a:r>
            <a:r>
              <a:rPr lang="es-ES" sz="1400" dirty="0"/>
              <a:t>, </a:t>
            </a:r>
            <a:r>
              <a:rPr lang="es-ES" sz="1400" dirty="0" err="1"/>
              <a:t>btncuatro,btncero</a:t>
            </a:r>
            <a:r>
              <a:rPr lang="es-ES" sz="1400" dirty="0"/>
              <a:t>, </a:t>
            </a:r>
            <a:r>
              <a:rPr lang="es-ES" sz="1400" dirty="0" err="1"/>
              <a:t>btnclose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Button</a:t>
            </a:r>
            <a:r>
              <a:rPr lang="es-ES" sz="1400" dirty="0"/>
              <a:t> </a:t>
            </a:r>
            <a:r>
              <a:rPr lang="es-ES" sz="1400" dirty="0" err="1"/>
              <a:t>btnsuma,btnresta,btnmulti,btndiv,btnigual</a:t>
            </a:r>
            <a:r>
              <a:rPr lang="es-ES" sz="1400" dirty="0"/>
              <a:t>, btnexp2, btnexp3, </a:t>
            </a:r>
            <a:r>
              <a:rPr lang="es-ES" sz="1400" dirty="0" err="1"/>
              <a:t>btnfac</a:t>
            </a:r>
            <a:r>
              <a:rPr lang="es-ES" sz="1400" dirty="0"/>
              <a:t>, </a:t>
            </a:r>
            <a:r>
              <a:rPr lang="es-ES" sz="1400" dirty="0" err="1"/>
              <a:t>btnsumatoria</a:t>
            </a:r>
            <a:r>
              <a:rPr lang="es-ES" sz="1400" dirty="0"/>
              <a:t>, </a:t>
            </a:r>
            <a:r>
              <a:rPr lang="es-ES" sz="1400" dirty="0" err="1"/>
              <a:t>btnshift</a:t>
            </a:r>
            <a:r>
              <a:rPr lang="es-ES" sz="1400" dirty="0"/>
              <a:t>, </a:t>
            </a:r>
            <a:r>
              <a:rPr lang="es-ES" sz="1400" dirty="0" err="1"/>
              <a:t>btnborrar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EditText</a:t>
            </a:r>
            <a:r>
              <a:rPr lang="es-ES" sz="1400" dirty="0"/>
              <a:t> </a:t>
            </a:r>
            <a:r>
              <a:rPr lang="es-ES" sz="1400" dirty="0" err="1"/>
              <a:t>etpantalla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double</a:t>
            </a:r>
            <a:r>
              <a:rPr lang="es-ES" sz="1400" dirty="0"/>
              <a:t> op1 = 0.0;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double</a:t>
            </a:r>
            <a:r>
              <a:rPr lang="es-ES" sz="1400" dirty="0"/>
              <a:t> op2;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double</a:t>
            </a:r>
            <a:r>
              <a:rPr lang="es-ES" sz="1400" dirty="0"/>
              <a:t> res;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operacion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int</a:t>
            </a:r>
            <a:r>
              <a:rPr lang="es-ES" sz="1400" dirty="0"/>
              <a:t> c=0;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Double</a:t>
            </a:r>
            <a:r>
              <a:rPr lang="es-ES" sz="1400" dirty="0"/>
              <a:t> op3 = 1.0;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TextView</a:t>
            </a:r>
            <a:r>
              <a:rPr lang="es-ES" sz="1400" dirty="0"/>
              <a:t> </a:t>
            </a:r>
            <a:r>
              <a:rPr lang="es-ES" sz="1400" dirty="0" err="1"/>
              <a:t>tvTypeCalc</a:t>
            </a:r>
            <a:r>
              <a:rPr lang="es-ES" sz="1400" dirty="0"/>
              <a:t>, </a:t>
            </a:r>
            <a:r>
              <a:rPr lang="es-ES" sz="1400" dirty="0" err="1"/>
              <a:t>tvShowUsername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protected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onCreate</a:t>
            </a:r>
            <a:r>
              <a:rPr lang="es-ES" sz="1400" dirty="0"/>
              <a:t>(</a:t>
            </a:r>
            <a:r>
              <a:rPr lang="es-ES" sz="1400" dirty="0" err="1"/>
              <a:t>Bundle</a:t>
            </a:r>
            <a:r>
              <a:rPr lang="es-ES" sz="1400" dirty="0"/>
              <a:t> </a:t>
            </a:r>
            <a:r>
              <a:rPr lang="es-ES" sz="1400" dirty="0" err="1"/>
              <a:t>savedInstanceState</a:t>
            </a:r>
            <a:r>
              <a:rPr lang="es-ES" sz="1400" dirty="0"/>
              <a:t>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super.onCreate</a:t>
            </a:r>
            <a:r>
              <a:rPr lang="es-ES" sz="1400" dirty="0"/>
              <a:t>(</a:t>
            </a:r>
            <a:r>
              <a:rPr lang="es-ES" sz="1400" dirty="0" err="1"/>
              <a:t>savedInstanceState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setContentView</a:t>
            </a:r>
            <a:r>
              <a:rPr lang="es-ES" sz="1400" dirty="0"/>
              <a:t>(</a:t>
            </a:r>
            <a:r>
              <a:rPr lang="es-ES" sz="1400" dirty="0" err="1"/>
              <a:t>R.layout.activity_calc_custom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initializeComponents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initializeComponents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tvTypeCalc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R.id.tvShowTypeCalc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tvShowUsername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R.id.tvShowUsername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tipocalc</a:t>
            </a:r>
            <a:r>
              <a:rPr lang="es-ES" sz="1400" dirty="0"/>
              <a:t> = </a:t>
            </a:r>
            <a:r>
              <a:rPr lang="es-ES" sz="1400" dirty="0" err="1"/>
              <a:t>getIntent</a:t>
            </a:r>
            <a:r>
              <a:rPr lang="es-ES" sz="1400" dirty="0"/>
              <a:t>().</a:t>
            </a:r>
            <a:r>
              <a:rPr lang="es-ES" sz="1400" dirty="0" err="1"/>
              <a:t>getStringExtra</a:t>
            </a:r>
            <a:r>
              <a:rPr lang="es-ES" sz="1400" dirty="0"/>
              <a:t>("CALCULADORA");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String</a:t>
            </a:r>
            <a:r>
              <a:rPr lang="es-ES" sz="1400" dirty="0"/>
              <a:t> msg1 = "App: " + </a:t>
            </a:r>
            <a:r>
              <a:rPr lang="es-ES" sz="1400" dirty="0" err="1"/>
              <a:t>tipocalc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username</a:t>
            </a:r>
            <a:r>
              <a:rPr lang="es-ES" sz="1400" dirty="0"/>
              <a:t> = </a:t>
            </a:r>
            <a:r>
              <a:rPr lang="es-ES" sz="1400" dirty="0" err="1"/>
              <a:t>getIntent</a:t>
            </a:r>
            <a:r>
              <a:rPr lang="es-ES" sz="1400" dirty="0"/>
              <a:t>().</a:t>
            </a:r>
            <a:r>
              <a:rPr lang="es-ES" sz="1400" dirty="0" err="1"/>
              <a:t>getStringExtra</a:t>
            </a:r>
            <a:r>
              <a:rPr lang="es-ES" sz="1400" dirty="0"/>
              <a:t>("USERNAME");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String</a:t>
            </a:r>
            <a:r>
              <a:rPr lang="es-ES" sz="1400" dirty="0"/>
              <a:t> msg2 = "Bienvenido: " + </a:t>
            </a:r>
            <a:r>
              <a:rPr lang="es-ES" sz="1400" dirty="0" err="1"/>
              <a:t>username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4113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CalcCustom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34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lnSpcReduction="10000"/>
          </a:bodyPr>
          <a:lstStyle/>
          <a:p>
            <a:pPr marL="0" indent="0">
              <a:buNone/>
            </a:pPr>
            <a:r>
              <a:rPr lang="es-ES" sz="1400" dirty="0" err="1"/>
              <a:t>tvTypeCalc.setText</a:t>
            </a:r>
            <a:r>
              <a:rPr lang="es-ES" sz="1400" dirty="0"/>
              <a:t>(msg1);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tvShowUsername.setText</a:t>
            </a:r>
            <a:r>
              <a:rPr lang="es-ES" sz="1400" dirty="0"/>
              <a:t>(msg2);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etpantalla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R.id.texto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btncero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R.id.btcero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btnuno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R.id.btuno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btndos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R.id.btdos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btntres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R.id.bttres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btncuatro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R.id.btcuatro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btnsuma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R.id.btsuma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btnresta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R.id.btresta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btnmulti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R.id.btmulti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btndiv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R.id.btdiv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btnigual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R.id.btigual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btnexp2 = </a:t>
            </a:r>
            <a:r>
              <a:rPr lang="es-ES" sz="1400" dirty="0" err="1"/>
              <a:t>findViewById</a:t>
            </a:r>
            <a:r>
              <a:rPr lang="es-ES" sz="1400" dirty="0"/>
              <a:t>(R.id.btexp2);</a:t>
            </a:r>
          </a:p>
          <a:p>
            <a:pPr marL="0" indent="0">
              <a:buNone/>
            </a:pPr>
            <a:r>
              <a:rPr lang="es-ES" sz="1400" dirty="0"/>
              <a:t>        btnexp3 = </a:t>
            </a:r>
            <a:r>
              <a:rPr lang="es-ES" sz="1400" dirty="0" err="1"/>
              <a:t>findViewById</a:t>
            </a:r>
            <a:r>
              <a:rPr lang="es-ES" sz="1400" dirty="0"/>
              <a:t>(R.id.btexp3);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btnfac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R.id.btfac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btnsumatoria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R.id.btsumatoria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btnshift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R.id.btshift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btnborrar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R.id.btborrar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btnclose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R.id.btclose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btncero.setOnClickListener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btnuno.setOnClickListener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btndos.setOnClickListener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btntres.setOnClickListener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btncuatro.setOnClickListener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btnsuma.setOnClickListener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btnresta.setOnClickListener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btnmulti.setOnClickListener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btndiv.setOnClickListener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btnigual.setOnClickListener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btnexp2.setOnClickListener(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btnexp3.setOnClickListener(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btnfac.setOnClickListener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btnsumatoria.setOnClickListener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btnshift.setOnClickListener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btnborrar.setOnClickListener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btnclose.setOnClickListener</a:t>
            </a:r>
            <a:r>
              <a:rPr lang="es-ES" sz="1400" dirty="0"/>
              <a:t>(</a:t>
            </a:r>
            <a:r>
              <a:rPr lang="es-ES" sz="1400" dirty="0" err="1"/>
              <a:t>this</a:t>
            </a:r>
            <a:r>
              <a:rPr lang="es-ES" sz="1400" dirty="0" smtClean="0"/>
              <a:t>);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50786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CalcCustom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35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fontScale="92500" lnSpcReduction="20000"/>
          </a:bodyPr>
          <a:lstStyle/>
          <a:p>
            <a:pPr marL="0" indent="0">
              <a:buNone/>
            </a:pPr>
            <a:r>
              <a:rPr lang="es-ES" sz="1400" dirty="0"/>
              <a:t>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onClick</a:t>
            </a:r>
            <a:r>
              <a:rPr lang="es-ES" sz="1400" dirty="0"/>
              <a:t>(View v)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switch</a:t>
            </a:r>
            <a:r>
              <a:rPr lang="es-ES" sz="1400" dirty="0"/>
              <a:t> (</a:t>
            </a:r>
            <a:r>
              <a:rPr lang="es-ES" sz="1400" dirty="0" err="1"/>
              <a:t>v.getId</a:t>
            </a:r>
            <a:r>
              <a:rPr lang="es-ES" sz="1400" dirty="0"/>
              <a:t>())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R.id.btcero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capc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capc</a:t>
            </a:r>
            <a:r>
              <a:rPr lang="es-ES" sz="1400" dirty="0"/>
              <a:t>=capc+"0";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etpantalla.setText</a:t>
            </a:r>
            <a:r>
              <a:rPr lang="es-ES" sz="1400" dirty="0"/>
              <a:t>(</a:t>
            </a:r>
            <a:r>
              <a:rPr lang="es-ES" sz="1400" dirty="0" err="1"/>
              <a:t>capc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R.id.btuno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cap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cap</a:t>
            </a:r>
            <a:r>
              <a:rPr lang="es-ES" sz="1400" dirty="0"/>
              <a:t>=cap+"1";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etpantalla.setText</a:t>
            </a:r>
            <a:r>
              <a:rPr lang="es-ES" sz="1400" dirty="0"/>
              <a:t>(</a:t>
            </a:r>
            <a:r>
              <a:rPr lang="es-ES" sz="1400" dirty="0" err="1"/>
              <a:t>cap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R.id.btdos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cap1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cap1=cap1+"2";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etpantalla.setText</a:t>
            </a:r>
            <a:r>
              <a:rPr lang="es-ES" sz="1400" dirty="0"/>
              <a:t>(cap1);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R.id.bttres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cap3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cap3=cap3+"3";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etpantalla.setText</a:t>
            </a:r>
            <a:r>
              <a:rPr lang="es-ES" sz="1400" dirty="0"/>
              <a:t>(cap3);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R.id.btcuatro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cap4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cap4=cap4+"4";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etpantalla.setText</a:t>
            </a:r>
            <a:r>
              <a:rPr lang="es-ES" sz="1400" dirty="0"/>
              <a:t>(cap4);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R.id.btsuma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suma();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R.id.btresta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resta();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R.id.btmulti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multi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R.id.btdiv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div();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R.id.btigual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todoslossignos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</p:txBody>
      </p:sp>
    </p:spTree>
    <p:extLst>
      <p:ext uri="{BB962C8B-B14F-4D97-AF65-F5344CB8AC3E}">
        <p14:creationId xmlns:p14="http://schemas.microsoft.com/office/powerpoint/2010/main" val="258814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CalcCustom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36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/>
              <a:t>case </a:t>
            </a:r>
            <a:r>
              <a:rPr lang="es-ES" sz="1400" dirty="0" err="1"/>
              <a:t>R.id.btshift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mod1;</a:t>
            </a:r>
          </a:p>
          <a:p>
            <a:pPr marL="0" indent="0">
              <a:buNone/>
            </a:pPr>
            <a:r>
              <a:rPr lang="es-ES" sz="1400" dirty="0"/>
              <a:t>                mod1 = btnexp2.getText().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if</a:t>
            </a:r>
            <a:r>
              <a:rPr lang="es-ES" sz="1400" dirty="0"/>
              <a:t>(mod1.equals("x2"))</a:t>
            </a:r>
          </a:p>
          <a:p>
            <a:pPr marL="0" indent="0">
              <a:buNone/>
            </a:pPr>
            <a:r>
              <a:rPr lang="es-ES" sz="1400" dirty="0"/>
              <a:t>                {</a:t>
            </a:r>
          </a:p>
          <a:p>
            <a:pPr marL="0" indent="0">
              <a:buNone/>
            </a:pPr>
            <a:r>
              <a:rPr lang="es-ES" sz="1400" dirty="0"/>
              <a:t>                    btnexp2.setText("x3");</a:t>
            </a:r>
          </a:p>
          <a:p>
            <a:pPr marL="0" indent="0">
              <a:buNone/>
            </a:pPr>
            <a:r>
              <a:rPr lang="es-ES" sz="1400" dirty="0"/>
              <a:t>                    btnexp3.setText("</a:t>
            </a:r>
            <a:r>
              <a:rPr lang="es-ES" sz="1400" dirty="0" err="1"/>
              <a:t>xy</a:t>
            </a:r>
            <a:r>
              <a:rPr lang="es-ES" sz="1400" dirty="0"/>
              <a:t>");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btnfac.setText</a:t>
            </a:r>
            <a:r>
              <a:rPr lang="es-ES" sz="1400" dirty="0"/>
              <a:t>("</a:t>
            </a:r>
            <a:r>
              <a:rPr lang="el-GR" sz="1400" dirty="0"/>
              <a:t>Σ</a:t>
            </a:r>
            <a:r>
              <a:rPr lang="es-ES" sz="1400" dirty="0" err="1"/>
              <a:t>fibo</a:t>
            </a:r>
            <a:r>
              <a:rPr lang="es-ES" sz="1400" dirty="0"/>
              <a:t>");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btnsumatoria.setText</a:t>
            </a:r>
            <a:r>
              <a:rPr lang="es-ES" sz="1400" dirty="0"/>
              <a:t>("</a:t>
            </a:r>
            <a:r>
              <a:rPr lang="el-GR" sz="1400" dirty="0"/>
              <a:t>Σ</a:t>
            </a:r>
            <a:r>
              <a:rPr lang="es-ES" sz="1400" dirty="0" err="1"/>
              <a:t>nxy</a:t>
            </a:r>
            <a:r>
              <a:rPr lang="es-ES" sz="1400" dirty="0"/>
              <a:t>");</a:t>
            </a:r>
          </a:p>
          <a:p>
            <a:pPr marL="0" indent="0">
              <a:buNone/>
            </a:pPr>
            <a:r>
              <a:rPr lang="es-ES" sz="1400" dirty="0"/>
              <a:t>                }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else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{</a:t>
            </a:r>
          </a:p>
          <a:p>
            <a:pPr marL="0" indent="0">
              <a:buNone/>
            </a:pPr>
            <a:r>
              <a:rPr lang="es-ES" sz="1400" dirty="0"/>
              <a:t>                    btnexp2.setText("x2");</a:t>
            </a:r>
          </a:p>
          <a:p>
            <a:pPr marL="0" indent="0">
              <a:buNone/>
            </a:pPr>
            <a:r>
              <a:rPr lang="es-ES" sz="1400" dirty="0"/>
              <a:t>                    btnexp3.setText("x3");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btnfac.setText</a:t>
            </a:r>
            <a:r>
              <a:rPr lang="es-ES" sz="1400" dirty="0"/>
              <a:t>("N!");</a:t>
            </a:r>
          </a:p>
          <a:p>
            <a:pPr marL="0" indent="0">
              <a:buNone/>
            </a:pPr>
            <a:r>
              <a:rPr lang="es-ES" sz="1400" dirty="0"/>
              <a:t>                    </a:t>
            </a:r>
            <a:r>
              <a:rPr lang="es-ES" sz="1400" dirty="0" err="1"/>
              <a:t>btnsumatoria.setText</a:t>
            </a:r>
            <a:r>
              <a:rPr lang="es-ES" sz="1400" dirty="0"/>
              <a:t>("</a:t>
            </a:r>
            <a:r>
              <a:rPr lang="el-GR" sz="1400" dirty="0"/>
              <a:t>Σ</a:t>
            </a:r>
            <a:r>
              <a:rPr lang="es-ES" sz="1400" dirty="0"/>
              <a:t>n");</a:t>
            </a:r>
          </a:p>
          <a:p>
            <a:pPr marL="0" indent="0">
              <a:buNone/>
            </a:pPr>
            <a:r>
              <a:rPr lang="es-ES" sz="1400" dirty="0"/>
              <a:t>                }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case R.id.btexp2:</a:t>
            </a:r>
          </a:p>
          <a:p>
            <a:pPr marL="0" indent="0">
              <a:buNone/>
            </a:pPr>
            <a:r>
              <a:rPr lang="es-ES" sz="1400" dirty="0"/>
              <a:t>                exponente();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case R.id.btexp3: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exponentecub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R.id.btfac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factorial();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case </a:t>
            </a:r>
            <a:r>
              <a:rPr lang="es-ES" sz="1400" dirty="0" err="1"/>
              <a:t>R.id.btsumatoria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sumatoria();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case  </a:t>
            </a:r>
            <a:r>
              <a:rPr lang="es-ES" sz="1400" dirty="0" err="1"/>
              <a:t>R.id.btborrar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etpantalla.setText</a:t>
            </a:r>
            <a:r>
              <a:rPr lang="es-ES" sz="1400" dirty="0"/>
              <a:t>("");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case  </a:t>
            </a:r>
            <a:r>
              <a:rPr lang="es-ES" sz="1400" dirty="0" err="1"/>
              <a:t>R.id.btclose</a:t>
            </a:r>
            <a:r>
              <a:rPr lang="es-ES" sz="1400" dirty="0"/>
              <a:t>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finish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break;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8794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CalcCustom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37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exponente()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mod</a:t>
            </a:r>
            <a:r>
              <a:rPr lang="es-ES" sz="1400" dirty="0"/>
              <a:t> = btnexp2.getText().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mod.equals</a:t>
            </a:r>
            <a:r>
              <a:rPr lang="es-ES" sz="1400" dirty="0"/>
              <a:t>("x2"))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a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Double</a:t>
            </a:r>
            <a:r>
              <a:rPr lang="es-ES" sz="1400" dirty="0"/>
              <a:t> </a:t>
            </a:r>
            <a:r>
              <a:rPr lang="es-ES" sz="1400" dirty="0" err="1"/>
              <a:t>cua</a:t>
            </a:r>
            <a:r>
              <a:rPr lang="es-ES" sz="1400" dirty="0"/>
              <a:t> = </a:t>
            </a:r>
            <a:r>
              <a:rPr lang="es-ES" sz="1400" dirty="0" err="1"/>
              <a:t>Double.parseDouble</a:t>
            </a:r>
            <a:r>
              <a:rPr lang="es-ES" sz="1400" dirty="0"/>
              <a:t>(a);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Double</a:t>
            </a:r>
            <a:r>
              <a:rPr lang="es-ES" sz="1400" dirty="0"/>
              <a:t> </a:t>
            </a:r>
            <a:r>
              <a:rPr lang="es-ES" sz="1400" dirty="0" err="1"/>
              <a:t>resp</a:t>
            </a:r>
            <a:r>
              <a:rPr lang="es-ES" sz="1400" dirty="0"/>
              <a:t> = </a:t>
            </a:r>
            <a:r>
              <a:rPr lang="es-ES" sz="1400" dirty="0" err="1"/>
              <a:t>Math.pow</a:t>
            </a:r>
            <a:r>
              <a:rPr lang="es-ES" sz="1400" dirty="0"/>
              <a:t>(cua,2);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etpantalla.setText</a:t>
            </a:r>
            <a:r>
              <a:rPr lang="es-ES" sz="1400" dirty="0"/>
              <a:t>(""+</a:t>
            </a:r>
            <a:r>
              <a:rPr lang="es-ES" sz="1400" dirty="0" err="1"/>
              <a:t>resp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else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a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Double</a:t>
            </a:r>
            <a:r>
              <a:rPr lang="es-ES" sz="1400" dirty="0"/>
              <a:t> </a:t>
            </a:r>
            <a:r>
              <a:rPr lang="es-ES" sz="1400" dirty="0" err="1"/>
              <a:t>cua</a:t>
            </a:r>
            <a:r>
              <a:rPr lang="es-ES" sz="1400" dirty="0"/>
              <a:t> = </a:t>
            </a:r>
            <a:r>
              <a:rPr lang="es-ES" sz="1400" dirty="0" err="1"/>
              <a:t>Double.parseDouble</a:t>
            </a:r>
            <a:r>
              <a:rPr lang="es-ES" sz="1400" dirty="0"/>
              <a:t>(a);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Double</a:t>
            </a:r>
            <a:r>
              <a:rPr lang="es-ES" sz="1400" dirty="0"/>
              <a:t> </a:t>
            </a:r>
            <a:r>
              <a:rPr lang="es-ES" sz="1400" dirty="0" err="1"/>
              <a:t>resp</a:t>
            </a:r>
            <a:r>
              <a:rPr lang="es-ES" sz="1400" dirty="0"/>
              <a:t> = </a:t>
            </a:r>
            <a:r>
              <a:rPr lang="es-ES" sz="1400" dirty="0" err="1"/>
              <a:t>Math.pow</a:t>
            </a:r>
            <a:r>
              <a:rPr lang="es-ES" sz="1400" dirty="0"/>
              <a:t>(cua,3);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etpantalla.setText</a:t>
            </a:r>
            <a:r>
              <a:rPr lang="es-ES" sz="1400" dirty="0"/>
              <a:t>(""+</a:t>
            </a:r>
            <a:r>
              <a:rPr lang="es-ES" sz="1400" dirty="0" err="1"/>
              <a:t>resp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exponentecub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mod</a:t>
            </a:r>
            <a:r>
              <a:rPr lang="es-ES" sz="1400" dirty="0"/>
              <a:t> = btnexp3.getText().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mod.equals</a:t>
            </a:r>
            <a:r>
              <a:rPr lang="es-ES" sz="1400" dirty="0"/>
              <a:t>("x3"))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a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Double</a:t>
            </a:r>
            <a:r>
              <a:rPr lang="es-ES" sz="1400" dirty="0"/>
              <a:t> </a:t>
            </a:r>
            <a:r>
              <a:rPr lang="es-ES" sz="1400" dirty="0" err="1"/>
              <a:t>cua</a:t>
            </a:r>
            <a:r>
              <a:rPr lang="es-ES" sz="1400" dirty="0"/>
              <a:t> = </a:t>
            </a:r>
            <a:r>
              <a:rPr lang="es-ES" sz="1400" dirty="0" err="1"/>
              <a:t>Double.parseDouble</a:t>
            </a:r>
            <a:r>
              <a:rPr lang="es-ES" sz="1400" dirty="0"/>
              <a:t>(a);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Double</a:t>
            </a:r>
            <a:r>
              <a:rPr lang="es-ES" sz="1400" dirty="0"/>
              <a:t> </a:t>
            </a:r>
            <a:r>
              <a:rPr lang="es-ES" sz="1400" dirty="0" err="1"/>
              <a:t>resp</a:t>
            </a:r>
            <a:r>
              <a:rPr lang="es-ES" sz="1400" dirty="0"/>
              <a:t> = </a:t>
            </a:r>
            <a:r>
              <a:rPr lang="es-ES" sz="1400" dirty="0" err="1"/>
              <a:t>Math.pow</a:t>
            </a:r>
            <a:r>
              <a:rPr lang="es-ES" sz="1400" dirty="0"/>
              <a:t>(cua,3);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etpantalla.setText</a:t>
            </a:r>
            <a:r>
              <a:rPr lang="es-ES" sz="1400" dirty="0"/>
              <a:t>(""+</a:t>
            </a:r>
            <a:r>
              <a:rPr lang="es-ES" sz="1400" dirty="0" err="1"/>
              <a:t>resp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else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op1 = 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auxi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etpantalla.setText</a:t>
            </a:r>
            <a:r>
              <a:rPr lang="es-ES" sz="1400" dirty="0"/>
              <a:t>("");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operacion</a:t>
            </a:r>
            <a:r>
              <a:rPr lang="es-ES" sz="1400" dirty="0"/>
              <a:t> = "</a:t>
            </a:r>
            <a:r>
              <a:rPr lang="es-ES" sz="1400" dirty="0" err="1"/>
              <a:t>expoxy</a:t>
            </a:r>
            <a:r>
              <a:rPr lang="es-ES" sz="1400" dirty="0"/>
              <a:t>";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0935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CalcCustom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38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fontScale="70000" lnSpcReduction="20000"/>
          </a:bodyPr>
          <a:lstStyle/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factorial()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mod</a:t>
            </a:r>
            <a:r>
              <a:rPr lang="es-ES" sz="1400" dirty="0"/>
              <a:t> = </a:t>
            </a:r>
            <a:r>
              <a:rPr lang="es-ES" sz="1400" dirty="0" err="1"/>
              <a:t>btnfac.getText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mod.equals</a:t>
            </a:r>
            <a:r>
              <a:rPr lang="es-ES" sz="1400" dirty="0"/>
              <a:t>("N!"))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double</a:t>
            </a:r>
            <a:r>
              <a:rPr lang="es-ES" sz="1400" dirty="0"/>
              <a:t> </a:t>
            </a:r>
            <a:r>
              <a:rPr lang="es-ES" sz="1400" dirty="0" err="1"/>
              <a:t>fact</a:t>
            </a:r>
            <a:r>
              <a:rPr lang="es-ES" sz="1400" dirty="0"/>
              <a:t>=1.0;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Double</a:t>
            </a:r>
            <a:r>
              <a:rPr lang="es-ES" sz="1400" dirty="0"/>
              <a:t> op11 = 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auxi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for</a:t>
            </a:r>
            <a:r>
              <a:rPr lang="es-ES" sz="1400" dirty="0"/>
              <a:t>(</a:t>
            </a:r>
            <a:r>
              <a:rPr lang="es-ES" sz="1400" dirty="0" err="1"/>
              <a:t>Double</a:t>
            </a:r>
            <a:r>
              <a:rPr lang="es-ES" sz="1400" dirty="0"/>
              <a:t> i = op11; i&gt;0; i--)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fact</a:t>
            </a:r>
            <a:r>
              <a:rPr lang="es-ES" sz="1400" dirty="0"/>
              <a:t> = </a:t>
            </a:r>
            <a:r>
              <a:rPr lang="es-ES" sz="1400" dirty="0" err="1"/>
              <a:t>fact</a:t>
            </a:r>
            <a:r>
              <a:rPr lang="es-ES" sz="1400" dirty="0"/>
              <a:t>*i;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etpantalla.setText</a:t>
            </a:r>
            <a:r>
              <a:rPr lang="es-ES" sz="1400" dirty="0"/>
              <a:t>(""+</a:t>
            </a:r>
            <a:r>
              <a:rPr lang="es-ES" sz="1400" dirty="0" err="1"/>
              <a:t>fact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else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op1 = 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auxi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int</a:t>
            </a:r>
            <a:r>
              <a:rPr lang="es-ES" sz="1400" dirty="0"/>
              <a:t> f =0;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int</a:t>
            </a:r>
            <a:r>
              <a:rPr lang="es-ES" sz="1400" dirty="0"/>
              <a:t> t1 =1;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int</a:t>
            </a:r>
            <a:r>
              <a:rPr lang="es-ES" sz="1400" dirty="0"/>
              <a:t> t2;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int</a:t>
            </a:r>
            <a:r>
              <a:rPr lang="es-ES" sz="1400" dirty="0"/>
              <a:t> sum =0;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for</a:t>
            </a:r>
            <a:r>
              <a:rPr lang="es-ES" sz="1400" dirty="0"/>
              <a:t>(</a:t>
            </a:r>
            <a:r>
              <a:rPr lang="es-ES" sz="1400" dirty="0" err="1"/>
              <a:t>double</a:t>
            </a:r>
            <a:r>
              <a:rPr lang="es-ES" sz="1400" dirty="0"/>
              <a:t> i = 1;i&lt;=op1;i++)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t2 = f;</a:t>
            </a:r>
          </a:p>
          <a:p>
            <a:pPr marL="0" indent="0">
              <a:buNone/>
            </a:pPr>
            <a:r>
              <a:rPr lang="es-ES" sz="1400" dirty="0"/>
              <a:t>                f = t1 +f;</a:t>
            </a:r>
          </a:p>
          <a:p>
            <a:pPr marL="0" indent="0">
              <a:buNone/>
            </a:pPr>
            <a:r>
              <a:rPr lang="es-ES" sz="1400" dirty="0"/>
              <a:t>                t1 = t2;</a:t>
            </a:r>
          </a:p>
          <a:p>
            <a:pPr marL="0" indent="0">
              <a:buNone/>
            </a:pPr>
            <a:r>
              <a:rPr lang="es-ES" sz="1400" dirty="0"/>
              <a:t>                sum = sum + t1;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etpantalla.setText</a:t>
            </a:r>
            <a:r>
              <a:rPr lang="es-ES" sz="1400" dirty="0"/>
              <a:t>(""+sum);</a:t>
            </a:r>
          </a:p>
          <a:p>
            <a:pPr marL="0" indent="0">
              <a:buNone/>
            </a:pPr>
            <a:r>
              <a:rPr lang="es-ES" sz="1400" dirty="0"/>
              <a:t>            op1=0;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smtClean="0"/>
              <a:t>}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sumatoria()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mod</a:t>
            </a:r>
            <a:r>
              <a:rPr lang="es-ES" sz="1400" dirty="0"/>
              <a:t> = </a:t>
            </a:r>
            <a:r>
              <a:rPr lang="es-ES" sz="1400" dirty="0" err="1"/>
              <a:t>btnsumatoria.getText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mod.equals</a:t>
            </a:r>
            <a:r>
              <a:rPr lang="es-ES" sz="1400" dirty="0"/>
              <a:t>("</a:t>
            </a:r>
            <a:r>
              <a:rPr lang="el-GR" sz="1400" dirty="0"/>
              <a:t>Σ</a:t>
            </a:r>
            <a:r>
              <a:rPr lang="es-ES" sz="1400" dirty="0"/>
              <a:t>n"))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int</a:t>
            </a:r>
            <a:r>
              <a:rPr lang="es-ES" sz="1400" dirty="0"/>
              <a:t> suma=0;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int</a:t>
            </a:r>
            <a:r>
              <a:rPr lang="es-ES" sz="1400" dirty="0"/>
              <a:t> </a:t>
            </a:r>
            <a:r>
              <a:rPr lang="es-ES" sz="1400" dirty="0" err="1"/>
              <a:t>num</a:t>
            </a:r>
            <a:r>
              <a:rPr lang="es-ES" sz="1400" dirty="0"/>
              <a:t> = </a:t>
            </a:r>
            <a:r>
              <a:rPr lang="es-ES" sz="1400" dirty="0" err="1"/>
              <a:t>Integer.parseInt</a:t>
            </a:r>
            <a:r>
              <a:rPr lang="es-ES" sz="1400" dirty="0"/>
              <a:t>(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for</a:t>
            </a:r>
            <a:r>
              <a:rPr lang="es-ES" sz="1400" dirty="0"/>
              <a:t>(</a:t>
            </a:r>
            <a:r>
              <a:rPr lang="es-ES" sz="1400" dirty="0" err="1"/>
              <a:t>int</a:t>
            </a:r>
            <a:r>
              <a:rPr lang="es-ES" sz="1400" dirty="0"/>
              <a:t> i=1;i&lt;=</a:t>
            </a:r>
            <a:r>
              <a:rPr lang="es-ES" sz="1400" dirty="0" err="1"/>
              <a:t>num;i</a:t>
            </a:r>
            <a:r>
              <a:rPr lang="es-ES" sz="1400" dirty="0"/>
              <a:t>++)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suma=</a:t>
            </a:r>
            <a:r>
              <a:rPr lang="es-ES" sz="1400" dirty="0" err="1"/>
              <a:t>suma+i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etpantalla.setText</a:t>
            </a:r>
            <a:r>
              <a:rPr lang="es-ES" sz="1400" dirty="0"/>
              <a:t>(""+suma);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else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op1 = 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auxi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etpantalla.setText</a:t>
            </a:r>
            <a:r>
              <a:rPr lang="es-ES" sz="1400" dirty="0"/>
              <a:t>("");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operacion</a:t>
            </a:r>
            <a:r>
              <a:rPr lang="es-ES" sz="1400" dirty="0"/>
              <a:t>="</a:t>
            </a:r>
            <a:r>
              <a:rPr lang="es-ES" sz="1400" dirty="0" err="1"/>
              <a:t>sumnxy</a:t>
            </a:r>
            <a:r>
              <a:rPr lang="es-ES" sz="1400" dirty="0"/>
              <a:t>";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27975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CalcCustom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39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fontScale="77500" lnSpcReduction="20000"/>
          </a:bodyPr>
          <a:lstStyle/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todoslossignos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try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auxi2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op2 = </a:t>
            </a:r>
            <a:r>
              <a:rPr lang="es-ES" sz="1400" dirty="0" err="1"/>
              <a:t>Double.parseDouble</a:t>
            </a:r>
            <a:r>
              <a:rPr lang="es-ES" sz="1400" dirty="0"/>
              <a:t>(auxi2);</a:t>
            </a:r>
          </a:p>
          <a:p>
            <a:pPr marL="0" indent="0">
              <a:buNone/>
            </a:pPr>
            <a:r>
              <a:rPr lang="es-ES" sz="1400" dirty="0"/>
              <a:t>            //limpiar pantalla al </a:t>
            </a:r>
            <a:r>
              <a:rPr lang="es-ES" sz="1400" dirty="0" err="1"/>
              <a:t>preionar</a:t>
            </a:r>
            <a:r>
              <a:rPr lang="es-ES" sz="1400" dirty="0"/>
              <a:t> </a:t>
            </a:r>
            <a:r>
              <a:rPr lang="es-ES" sz="1400" dirty="0" smtClean="0"/>
              <a:t>suma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catch (</a:t>
            </a:r>
            <a:r>
              <a:rPr lang="es-ES" sz="1400" dirty="0" err="1"/>
              <a:t>NumberFormatException</a:t>
            </a:r>
            <a:r>
              <a:rPr lang="es-ES" sz="1400" dirty="0"/>
              <a:t> e){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//limpiar pantalla al </a:t>
            </a:r>
            <a:r>
              <a:rPr lang="es-ES" sz="1400" dirty="0" err="1"/>
              <a:t>preionar</a:t>
            </a:r>
            <a:r>
              <a:rPr lang="es-ES" sz="1400" dirty="0"/>
              <a:t> </a:t>
            </a:r>
            <a:r>
              <a:rPr lang="es-ES" sz="1400" dirty="0" smtClean="0"/>
              <a:t>suma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etpantalla.setText</a:t>
            </a:r>
            <a:r>
              <a:rPr lang="es-ES" sz="1400" dirty="0"/>
              <a:t>("");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operacion.equals</a:t>
            </a:r>
            <a:r>
              <a:rPr lang="es-ES" sz="1400" dirty="0"/>
              <a:t>("suma"))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res = op1+op2</a:t>
            </a:r>
            <a:r>
              <a:rPr lang="es-ES" sz="1400" dirty="0" smtClean="0"/>
              <a:t>;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operacion.equals</a:t>
            </a:r>
            <a:r>
              <a:rPr lang="es-ES" sz="1400" dirty="0"/>
              <a:t>("resta"))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res=op1-op2;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operacion.equals</a:t>
            </a:r>
            <a:r>
              <a:rPr lang="es-ES" sz="1400" dirty="0"/>
              <a:t>("</a:t>
            </a:r>
            <a:r>
              <a:rPr lang="es-ES" sz="1400" dirty="0" err="1"/>
              <a:t>multi</a:t>
            </a:r>
            <a:r>
              <a:rPr lang="es-ES" sz="1400" dirty="0"/>
              <a:t>"))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res=op1*op2;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operacion.equals</a:t>
            </a:r>
            <a:r>
              <a:rPr lang="es-ES" sz="1400" dirty="0"/>
              <a:t>("div"))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if</a:t>
            </a:r>
            <a:r>
              <a:rPr lang="es-ES" sz="1400" dirty="0"/>
              <a:t>(op2==0)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etpantalla.setText</a:t>
            </a:r>
            <a:r>
              <a:rPr lang="es-ES" sz="1400" dirty="0"/>
              <a:t>("No puede dividir entre cero!");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else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res=op1/op2;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operacion</a:t>
            </a:r>
            <a:r>
              <a:rPr lang="es-ES" sz="1400" dirty="0"/>
              <a:t>=="</a:t>
            </a:r>
            <a:r>
              <a:rPr lang="es-ES" sz="1400" dirty="0" err="1"/>
              <a:t>expoxy</a:t>
            </a:r>
            <a:r>
              <a:rPr lang="es-ES" sz="1400" dirty="0"/>
              <a:t>")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res = </a:t>
            </a:r>
            <a:r>
              <a:rPr lang="es-ES" sz="1400" dirty="0" err="1"/>
              <a:t>Math.pow</a:t>
            </a:r>
            <a:r>
              <a:rPr lang="es-ES" sz="1400" dirty="0"/>
              <a:t>(op1,op2);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operacion</a:t>
            </a:r>
            <a:r>
              <a:rPr lang="es-ES" sz="1400" dirty="0"/>
              <a:t>=="</a:t>
            </a:r>
            <a:r>
              <a:rPr lang="es-ES" sz="1400" dirty="0" err="1"/>
              <a:t>sumnxy</a:t>
            </a:r>
            <a:r>
              <a:rPr lang="es-ES" sz="1400" dirty="0"/>
              <a:t>")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smtClean="0"/>
              <a:t>{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 smtClean="0"/>
              <a:t>for</a:t>
            </a:r>
            <a:r>
              <a:rPr lang="es-ES" sz="1400" dirty="0" smtClean="0"/>
              <a:t>(</a:t>
            </a:r>
            <a:r>
              <a:rPr lang="es-ES" sz="1400" dirty="0" err="1" smtClean="0"/>
              <a:t>Double</a:t>
            </a:r>
            <a:r>
              <a:rPr lang="es-ES" sz="1400" dirty="0" smtClean="0"/>
              <a:t> </a:t>
            </a:r>
            <a:r>
              <a:rPr lang="es-ES" sz="1400" dirty="0"/>
              <a:t>i = op1;i&lt;=op2;i++)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res = </a:t>
            </a:r>
            <a:r>
              <a:rPr lang="es-ES" sz="1400" dirty="0" err="1"/>
              <a:t>res+i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smtClean="0"/>
              <a:t>}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smtClean="0"/>
              <a:t>}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etpantalla.setText</a:t>
            </a:r>
            <a:r>
              <a:rPr lang="es-ES" sz="1400" dirty="0"/>
              <a:t>(""+res</a:t>
            </a:r>
            <a:r>
              <a:rPr lang="es-ES" sz="1400" dirty="0" smtClean="0"/>
              <a:t>);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op1 =0.0;</a:t>
            </a:r>
          </a:p>
          <a:p>
            <a:pPr marL="0" indent="0">
              <a:buNone/>
            </a:pPr>
            <a:r>
              <a:rPr lang="es-ES" sz="1400" dirty="0"/>
              <a:t>        op3=1.0;</a:t>
            </a:r>
          </a:p>
          <a:p>
            <a:pPr marL="0" indent="0">
              <a:buNone/>
            </a:pPr>
            <a:r>
              <a:rPr lang="es-ES" sz="1400" dirty="0"/>
              <a:t>        c=0;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05854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MainActivity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lnSpcReduction="10000"/>
          </a:bodyPr>
          <a:lstStyle/>
          <a:p>
            <a:pPr marL="0" indent="0">
              <a:buNone/>
            </a:pPr>
            <a:r>
              <a:rPr lang="es-ES" sz="1400" dirty="0" err="1" smtClean="0"/>
              <a:t>package</a:t>
            </a:r>
            <a:r>
              <a:rPr lang="es-ES" sz="1400" dirty="0" smtClean="0"/>
              <a:t> com.jhelsoncarrillo.hito3jhelsoncarrilloortega;</a:t>
            </a:r>
          </a:p>
          <a:p>
            <a:pPr marL="0" indent="0">
              <a:buNone/>
            </a:pPr>
            <a:r>
              <a:rPr lang="es-ES" sz="1400" dirty="0" err="1" smtClean="0"/>
              <a:t>import</a:t>
            </a:r>
            <a:r>
              <a:rPr lang="es-ES" sz="1400" dirty="0" smtClean="0"/>
              <a:t> </a:t>
            </a:r>
            <a:r>
              <a:rPr lang="es-ES" sz="1400" dirty="0" err="1" smtClean="0"/>
              <a:t>androidx.appcompat.app.AppCompatActivity</a:t>
            </a:r>
            <a:r>
              <a:rPr lang="es-ES" sz="1400" dirty="0" smtClean="0"/>
              <a:t>;</a:t>
            </a:r>
          </a:p>
          <a:p>
            <a:pPr marL="0" indent="0">
              <a:buNone/>
            </a:pPr>
            <a:r>
              <a:rPr lang="es-ES" sz="1400" dirty="0" err="1" smtClean="0"/>
              <a:t>import</a:t>
            </a:r>
            <a:r>
              <a:rPr lang="es-ES" sz="1400" dirty="0" smtClean="0"/>
              <a:t> </a:t>
            </a:r>
            <a:r>
              <a:rPr lang="es-ES" sz="1400" dirty="0" err="1"/>
              <a:t>androidx.viewpager.widget.ViewPager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android.os.Bundle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com.jhelsoncarrillo.hito3jhelsoncarrilloortega.Adapters.OnboardingAdapter;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class</a:t>
            </a:r>
            <a:r>
              <a:rPr lang="es-ES" sz="1400" dirty="0"/>
              <a:t> </a:t>
            </a:r>
            <a:r>
              <a:rPr lang="es-ES" sz="1400" dirty="0" err="1"/>
              <a:t>MainActivity</a:t>
            </a:r>
            <a:r>
              <a:rPr lang="es-ES" sz="1400" dirty="0"/>
              <a:t> </a:t>
            </a:r>
            <a:r>
              <a:rPr lang="es-ES" sz="1400" dirty="0" err="1"/>
              <a:t>extends</a:t>
            </a:r>
            <a:r>
              <a:rPr lang="es-ES" sz="1400" dirty="0"/>
              <a:t> </a:t>
            </a:r>
            <a:r>
              <a:rPr lang="es-ES" sz="1400" dirty="0" err="1"/>
              <a:t>AppCompatActivity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{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private</a:t>
            </a:r>
            <a:r>
              <a:rPr lang="es-ES" sz="1400" dirty="0"/>
              <a:t> </a:t>
            </a:r>
            <a:r>
              <a:rPr lang="es-ES" sz="1400" dirty="0" err="1"/>
              <a:t>ViewPager</a:t>
            </a:r>
            <a:r>
              <a:rPr lang="es-ES" sz="1400" dirty="0"/>
              <a:t> </a:t>
            </a:r>
            <a:r>
              <a:rPr lang="es-ES" sz="1400" dirty="0" err="1"/>
              <a:t>viewPagerContainer</a:t>
            </a:r>
            <a:r>
              <a:rPr lang="es-ES" sz="1400" dirty="0" smtClean="0"/>
              <a:t>;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protected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onCreate</a:t>
            </a:r>
            <a:r>
              <a:rPr lang="es-ES" sz="1400" dirty="0"/>
              <a:t>(</a:t>
            </a:r>
            <a:r>
              <a:rPr lang="es-ES" sz="1400" dirty="0" err="1"/>
              <a:t>Bundle</a:t>
            </a:r>
            <a:r>
              <a:rPr lang="es-ES" sz="1400" dirty="0"/>
              <a:t> </a:t>
            </a:r>
            <a:r>
              <a:rPr lang="es-ES" sz="1400" dirty="0" err="1"/>
              <a:t>savedInstanceState</a:t>
            </a:r>
            <a:r>
              <a:rPr lang="es-ES" sz="1400" dirty="0"/>
              <a:t>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super.onCreate</a:t>
            </a:r>
            <a:r>
              <a:rPr lang="es-ES" sz="1400" dirty="0"/>
              <a:t>(</a:t>
            </a:r>
            <a:r>
              <a:rPr lang="es-ES" sz="1400" dirty="0" err="1"/>
              <a:t>savedInstanceState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setContentView</a:t>
            </a:r>
            <a:r>
              <a:rPr lang="es-ES" sz="1400" dirty="0"/>
              <a:t>(</a:t>
            </a:r>
            <a:r>
              <a:rPr lang="es-ES" sz="1400" dirty="0" err="1"/>
              <a:t>R.layout.activity_main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initializeComponents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_</a:t>
            </a:r>
            <a:r>
              <a:rPr lang="es-ES" sz="1400" dirty="0" err="1"/>
              <a:t>initializeComponents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//</a:t>
            </a:r>
            <a:r>
              <a:rPr lang="es-ES" sz="1400" dirty="0" err="1"/>
              <a:t>initializeAdapter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_</a:t>
            </a:r>
            <a:r>
              <a:rPr lang="es-ES" sz="1400" dirty="0" err="1"/>
              <a:t>initializeFragmentAdapter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_</a:t>
            </a:r>
            <a:r>
              <a:rPr lang="es-ES" sz="1400" dirty="0" err="1"/>
              <a:t>initializeComponents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viewPagerContainer</a:t>
            </a:r>
            <a:r>
              <a:rPr lang="es-ES" sz="1400" dirty="0"/>
              <a:t> = </a:t>
            </a:r>
            <a:r>
              <a:rPr lang="es-ES" sz="1400" dirty="0" err="1"/>
              <a:t>findViewById</a:t>
            </a:r>
            <a:r>
              <a:rPr lang="es-ES" sz="1400" dirty="0"/>
              <a:t>(</a:t>
            </a:r>
            <a:r>
              <a:rPr lang="es-ES" sz="1400" dirty="0" err="1"/>
              <a:t>R.id.viewPagerContainer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_</a:t>
            </a:r>
            <a:r>
              <a:rPr lang="es-ES" sz="1400" dirty="0" err="1"/>
              <a:t>initializeFragmentAdapter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OnboardingAdapter</a:t>
            </a:r>
            <a:r>
              <a:rPr lang="es-ES" sz="1400" dirty="0"/>
              <a:t> </a:t>
            </a:r>
            <a:r>
              <a:rPr lang="es-ES" sz="1400" dirty="0" err="1"/>
              <a:t>adapter</a:t>
            </a:r>
            <a:r>
              <a:rPr lang="es-ES" sz="1400" dirty="0"/>
              <a:t> = new  </a:t>
            </a:r>
            <a:r>
              <a:rPr lang="es-ES" sz="1400" dirty="0" smtClean="0"/>
              <a:t>      </a:t>
            </a:r>
            <a:r>
              <a:rPr lang="es-ES" sz="1400" dirty="0" err="1" smtClean="0"/>
              <a:t>OnboardingAdapter</a:t>
            </a:r>
            <a:r>
              <a:rPr lang="es-ES" sz="1400" dirty="0" smtClean="0"/>
              <a:t>(</a:t>
            </a:r>
            <a:r>
              <a:rPr lang="es-ES" sz="1400" dirty="0" err="1" smtClean="0"/>
              <a:t>getSupportFragmentManager</a:t>
            </a:r>
            <a:r>
              <a:rPr lang="es-ES" sz="1400" dirty="0"/>
              <a:t>());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viewPagerContainer.setAdapter</a:t>
            </a:r>
            <a:r>
              <a:rPr lang="es-ES" sz="1400" dirty="0"/>
              <a:t>(</a:t>
            </a:r>
            <a:r>
              <a:rPr lang="es-ES" sz="1400" dirty="0" err="1"/>
              <a:t>adapter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}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2955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CalcCustom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40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lnSpcReduction="10000"/>
          </a:bodyPr>
          <a:lstStyle/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suma()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try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op1 = op1+Double.parseDouble(</a:t>
            </a:r>
            <a:r>
              <a:rPr lang="es-ES" sz="1400" dirty="0" err="1"/>
              <a:t>auxi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catch (</a:t>
            </a:r>
            <a:r>
              <a:rPr lang="es-ES" sz="1400" dirty="0" err="1"/>
              <a:t>NumberFormatException</a:t>
            </a:r>
            <a:r>
              <a:rPr lang="es-ES" sz="1400" dirty="0"/>
              <a:t> e)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etpantalla.setText</a:t>
            </a:r>
            <a:r>
              <a:rPr lang="es-ES" sz="1400" dirty="0"/>
              <a:t>("");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operacion</a:t>
            </a:r>
            <a:r>
              <a:rPr lang="es-ES" sz="1400" dirty="0"/>
              <a:t> = "suma";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resta()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try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op1=0;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if</a:t>
            </a:r>
            <a:r>
              <a:rPr lang="es-ES" sz="1400" dirty="0"/>
              <a:t>(c&lt;1)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op1 = (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auxi</a:t>
            </a:r>
            <a:r>
              <a:rPr lang="es-ES" sz="1400" dirty="0"/>
              <a:t>))-op1;</a:t>
            </a:r>
          </a:p>
          <a:p>
            <a:pPr marL="0" indent="0">
              <a:buNone/>
            </a:pPr>
            <a:r>
              <a:rPr lang="es-ES" sz="1400" dirty="0"/>
              <a:t>                op3=op1;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(c&gt;0)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op1 = op3-(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auxi</a:t>
            </a:r>
            <a:r>
              <a:rPr lang="es-ES" sz="1400" dirty="0"/>
              <a:t>));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    //limpiar pantalla al </a:t>
            </a:r>
            <a:r>
              <a:rPr lang="es-ES" sz="1400" dirty="0" err="1"/>
              <a:t>preionar</a:t>
            </a:r>
            <a:r>
              <a:rPr lang="es-ES" sz="1400" dirty="0"/>
              <a:t> suma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catch (</a:t>
            </a:r>
            <a:r>
              <a:rPr lang="es-ES" sz="1400" dirty="0" err="1"/>
              <a:t>NumberFormatException</a:t>
            </a:r>
            <a:r>
              <a:rPr lang="es-ES" sz="1400" dirty="0"/>
              <a:t> e)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etpantalla.setText</a:t>
            </a:r>
            <a:r>
              <a:rPr lang="es-ES" sz="1400" dirty="0"/>
              <a:t>("");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operacion</a:t>
            </a:r>
            <a:r>
              <a:rPr lang="es-ES" sz="1400" dirty="0"/>
              <a:t> = "resta";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c++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401030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.java de </a:t>
            </a:r>
            <a:r>
              <a:rPr lang="es-MX" dirty="0" err="1" smtClean="0"/>
              <a:t>CalcCustom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41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535531"/>
            <a:ext cx="11919196" cy="6322469"/>
          </a:xfrm>
        </p:spPr>
        <p:txBody>
          <a:bodyPr numCol="2" rtlCol="0">
            <a:normAutofit fontScale="85000" lnSpcReduction="20000"/>
          </a:bodyPr>
          <a:lstStyle/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multi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try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op1=1;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op1 = op3*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auxi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op3 = op1;</a:t>
            </a:r>
          </a:p>
          <a:p>
            <a:pPr marL="0" indent="0">
              <a:buNone/>
            </a:pPr>
            <a:r>
              <a:rPr lang="es-ES" sz="1400" dirty="0"/>
              <a:t>            //</a:t>
            </a:r>
            <a:r>
              <a:rPr lang="es-ES" sz="1400" dirty="0" err="1"/>
              <a:t>numeros</a:t>
            </a:r>
            <a:r>
              <a:rPr lang="es-ES" sz="1400" dirty="0"/>
              <a:t>[c] = 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//limpiar pantalla al </a:t>
            </a:r>
            <a:r>
              <a:rPr lang="es-ES" sz="1400" dirty="0" err="1"/>
              <a:t>preionar</a:t>
            </a:r>
            <a:r>
              <a:rPr lang="es-ES" sz="1400" dirty="0"/>
              <a:t> suma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catch (</a:t>
            </a:r>
            <a:r>
              <a:rPr lang="es-ES" sz="1400" dirty="0" err="1"/>
              <a:t>NumberFormatException</a:t>
            </a:r>
            <a:r>
              <a:rPr lang="es-ES" sz="1400" dirty="0"/>
              <a:t> e)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etpantalla.setText</a:t>
            </a:r>
            <a:r>
              <a:rPr lang="es-ES" sz="1400" dirty="0"/>
              <a:t>("");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operacion</a:t>
            </a:r>
            <a:r>
              <a:rPr lang="es-ES" sz="1400" dirty="0"/>
              <a:t> = "</a:t>
            </a:r>
            <a:r>
              <a:rPr lang="es-ES" sz="1400" dirty="0" err="1"/>
              <a:t>multi</a:t>
            </a:r>
            <a:r>
              <a:rPr lang="es-ES" sz="1400" dirty="0"/>
              <a:t>";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void</a:t>
            </a:r>
            <a:r>
              <a:rPr lang="es-ES" sz="1400" dirty="0"/>
              <a:t> div()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try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if</a:t>
            </a:r>
            <a:r>
              <a:rPr lang="es-ES" sz="1400" dirty="0"/>
              <a:t>(c&lt;1)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op1 = 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auxi</a:t>
            </a:r>
            <a:r>
              <a:rPr lang="es-ES" sz="1400" dirty="0"/>
              <a:t>)/op3;</a:t>
            </a:r>
          </a:p>
          <a:p>
            <a:pPr marL="0" indent="0">
              <a:buNone/>
            </a:pPr>
            <a:r>
              <a:rPr lang="es-ES" sz="1400" dirty="0"/>
              <a:t>                op3 = op1;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else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(c&gt;0)</a:t>
            </a:r>
          </a:p>
          <a:p>
            <a:pPr marL="0" indent="0">
              <a:buNone/>
            </a:pPr>
            <a:r>
              <a:rPr lang="es-ES" sz="1400" dirty="0"/>
              <a:t>            {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auxi</a:t>
            </a:r>
            <a:r>
              <a:rPr lang="es-ES" sz="1400" dirty="0"/>
              <a:t> = </a:t>
            </a:r>
            <a:r>
              <a:rPr lang="es-ES" sz="1400" dirty="0" err="1"/>
              <a:t>etpantalla.getText</a:t>
            </a:r>
            <a:r>
              <a:rPr lang="es-ES" sz="1400" dirty="0"/>
              <a:t>().</a:t>
            </a:r>
            <a:r>
              <a:rPr lang="es-ES" sz="1400" dirty="0" err="1"/>
              <a:t>toString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    op1 = op3/</a:t>
            </a:r>
            <a:r>
              <a:rPr lang="es-ES" sz="1400" dirty="0" err="1"/>
              <a:t>Double.parseDouble</a:t>
            </a:r>
            <a:r>
              <a:rPr lang="es-ES" sz="1400" dirty="0"/>
              <a:t>(</a:t>
            </a:r>
            <a:r>
              <a:rPr lang="es-ES" sz="1400" dirty="0" err="1"/>
              <a:t>auxi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            op3=op1;</a:t>
            </a:r>
          </a:p>
          <a:p>
            <a:pPr marL="0" indent="0">
              <a:buNone/>
            </a:pPr>
            <a:r>
              <a:rPr lang="es-ES" sz="1400" dirty="0"/>
              <a:t>            }</a:t>
            </a:r>
          </a:p>
          <a:p>
            <a:pPr marL="0" indent="0">
              <a:buNone/>
            </a:pPr>
            <a:r>
              <a:rPr lang="es-ES" sz="1400" dirty="0"/>
              <a:t>            //limpiar pantalla al </a:t>
            </a:r>
            <a:r>
              <a:rPr lang="es-ES" sz="1400" dirty="0" err="1"/>
              <a:t>preionar</a:t>
            </a:r>
            <a:r>
              <a:rPr lang="es-ES" sz="1400" dirty="0"/>
              <a:t> suma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catch (</a:t>
            </a:r>
            <a:r>
              <a:rPr lang="es-ES" sz="1400" dirty="0" err="1"/>
              <a:t>NumberFormatException</a:t>
            </a:r>
            <a:r>
              <a:rPr lang="es-ES" sz="1400" dirty="0"/>
              <a:t> e)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etpantalla.setText</a:t>
            </a:r>
            <a:r>
              <a:rPr lang="es-ES" sz="1400" dirty="0"/>
              <a:t>("");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operacion</a:t>
            </a:r>
            <a:r>
              <a:rPr lang="es-ES" sz="1400" dirty="0"/>
              <a:t> = "</a:t>
            </a:r>
            <a:r>
              <a:rPr lang="es-ES" sz="1400" dirty="0" err="1"/>
              <a:t>divi</a:t>
            </a:r>
            <a:r>
              <a:rPr lang="es-ES" sz="1400" dirty="0"/>
              <a:t>";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c++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r>
              <a:rPr lang="es-E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324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fragment_calc_custom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42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709276"/>
            <a:ext cx="12095230" cy="6148724"/>
          </a:xfrm>
        </p:spPr>
        <p:txBody>
          <a:bodyPr numCol="2" rtlCol="0">
            <a:normAutofit lnSpcReduction="10000"/>
          </a:bodyPr>
          <a:lstStyle/>
          <a:p>
            <a:pPr marL="0" indent="0">
              <a:buNone/>
            </a:pPr>
            <a:r>
              <a:rPr lang="es-ES" sz="1400" dirty="0"/>
              <a:t>&lt;?</a:t>
            </a:r>
            <a:r>
              <a:rPr lang="es-ES" sz="1400" dirty="0" err="1"/>
              <a:t>xml</a:t>
            </a:r>
            <a:r>
              <a:rPr lang="es-ES" sz="1400" dirty="0"/>
              <a:t> </a:t>
            </a:r>
            <a:r>
              <a:rPr lang="es-ES" sz="1400" dirty="0" err="1"/>
              <a:t>version</a:t>
            </a:r>
            <a:r>
              <a:rPr lang="es-ES" sz="1400" dirty="0"/>
              <a:t>="1.0" </a:t>
            </a:r>
            <a:r>
              <a:rPr lang="es-ES" sz="1400" dirty="0" err="1"/>
              <a:t>encoding</a:t>
            </a:r>
            <a:r>
              <a:rPr lang="es-ES" sz="1400" dirty="0"/>
              <a:t>="utf-8"?&gt;</a:t>
            </a:r>
          </a:p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LinearLayout</a:t>
            </a:r>
            <a:r>
              <a:rPr lang="es-ES" sz="1400" dirty="0"/>
              <a:t> </a:t>
            </a:r>
            <a:r>
              <a:rPr lang="es-ES" sz="1400" dirty="0" err="1"/>
              <a:t>xmlns:android</a:t>
            </a:r>
            <a:r>
              <a:rPr lang="es-ES" sz="1400" dirty="0"/>
              <a:t>="http://schemas.android.com/</a:t>
            </a:r>
            <a:r>
              <a:rPr lang="es-ES" sz="1400" dirty="0" err="1"/>
              <a:t>apk</a:t>
            </a:r>
            <a:r>
              <a:rPr lang="es-ES" sz="1400" dirty="0"/>
              <a:t>/res/</a:t>
            </a:r>
            <a:r>
              <a:rPr lang="es-ES" sz="1400" dirty="0" err="1"/>
              <a:t>android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xmlns:app</a:t>
            </a:r>
            <a:r>
              <a:rPr lang="es-ES" sz="1400" dirty="0"/>
              <a:t>="http://schemas.android.com/</a:t>
            </a:r>
            <a:r>
              <a:rPr lang="es-ES" sz="1400" dirty="0" err="1"/>
              <a:t>apk</a:t>
            </a:r>
            <a:r>
              <a:rPr lang="es-ES" sz="1400" dirty="0"/>
              <a:t>/res-auto"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xmlns:tools</a:t>
            </a:r>
            <a:r>
              <a:rPr lang="es-ES" sz="1400" dirty="0"/>
              <a:t>="http://schemas.android.com/</a:t>
            </a:r>
            <a:r>
              <a:rPr lang="es-ES" sz="1400" dirty="0" err="1"/>
              <a:t>tools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tools:context</a:t>
            </a:r>
            <a:r>
              <a:rPr lang="es-ES" sz="1400" dirty="0"/>
              <a:t>=".</a:t>
            </a:r>
            <a:r>
              <a:rPr lang="es-ES" sz="1400" dirty="0" err="1"/>
              <a:t>App.CalcCustom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android:layout_marginLeft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android:layout_marginRight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android:layout_marginTop</a:t>
            </a:r>
            <a:r>
              <a:rPr lang="es-ES" sz="1400" dirty="0"/>
              <a:t>="20dp"&gt;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android:padding</a:t>
            </a:r>
            <a:r>
              <a:rPr lang="es-ES" sz="1400" dirty="0"/>
              <a:t>="32dp"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android:gravity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tvShowTypeCalc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="5dp"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android:layout_marginBottom</a:t>
            </a:r>
            <a:r>
              <a:rPr lang="es-ES" sz="1400" dirty="0"/>
              <a:t>="5dp"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android:textSize</a:t>
            </a:r>
            <a:r>
              <a:rPr lang="es-ES" sz="1400" dirty="0"/>
              <a:t>="15sp</a:t>
            </a:r>
            <a:r>
              <a:rPr lang="es-ES" sz="1400" dirty="0" smtClean="0"/>
              <a:t>"&gt;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TextView</a:t>
            </a:r>
            <a:r>
              <a:rPr lang="es-ES" sz="1400" dirty="0" smtClean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TextView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tvShowUsername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="5dp"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android:layout_marginBottom</a:t>
            </a:r>
            <a:r>
              <a:rPr lang="es-ES" sz="1400" dirty="0"/>
              <a:t>="5dp"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android:textSize</a:t>
            </a:r>
            <a:r>
              <a:rPr lang="es-ES" sz="1400" dirty="0"/>
              <a:t>="15sp</a:t>
            </a:r>
            <a:r>
              <a:rPr lang="es-ES" sz="1400" dirty="0" smtClean="0"/>
              <a:t>"&gt;</a:t>
            </a:r>
          </a:p>
          <a:p>
            <a:pPr marL="0" indent="0">
              <a:buNone/>
            </a:pPr>
            <a:r>
              <a:rPr lang="es-ES" sz="1400" dirty="0"/>
              <a:t>&lt;/</a:t>
            </a:r>
            <a:r>
              <a:rPr lang="es-ES" sz="1400" dirty="0" err="1"/>
              <a:t>TextView</a:t>
            </a:r>
            <a:r>
              <a:rPr lang="es-ES" sz="1400" dirty="0" smtClean="0"/>
              <a:t>&gt;</a:t>
            </a:r>
          </a:p>
          <a:p>
            <a:pPr marL="0" indent="0">
              <a:buNone/>
            </a:pPr>
            <a:r>
              <a:rPr lang="es-ES" sz="1400" dirty="0" smtClean="0"/>
              <a:t>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6237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fragment_calc_custom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43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709276"/>
            <a:ext cx="12095230" cy="6148724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android:layout_marginTop</a:t>
            </a:r>
            <a:r>
              <a:rPr lang="es-ES" sz="1400" dirty="0"/>
              <a:t>="20dp"&gt;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EditText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android:id</a:t>
            </a:r>
            <a:r>
              <a:rPr lang="es-ES" sz="1400" dirty="0"/>
              <a:t>="@+id/texto"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android:layout_marginRight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android:layout_marginLeft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android:layout_marginBottom</a:t>
            </a:r>
            <a:r>
              <a:rPr lang="es-ES" sz="1400" dirty="0"/>
              <a:t>="20dp"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style_et</a:t>
            </a:r>
            <a:r>
              <a:rPr lang="es-ES" sz="1400" dirty="0"/>
              <a:t>"/&gt;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android:layout_gravity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android:gravity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="@+id/btexp2"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="x2"/&gt;</a:t>
            </a:r>
          </a:p>
        </p:txBody>
      </p:sp>
    </p:spTree>
    <p:extLst>
      <p:ext uri="{BB962C8B-B14F-4D97-AF65-F5344CB8AC3E}">
        <p14:creationId xmlns:p14="http://schemas.microsoft.com/office/powerpoint/2010/main" val="208010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fragment_calc_custom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44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709276"/>
            <a:ext cx="12095230" cy="6148724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="@+id/btexp3"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="x3"/&gt;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btfac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="N!"/&gt;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btsumatoria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</a:t>
            </a:r>
            <a:r>
              <a:rPr lang="el-GR" sz="1400" dirty="0"/>
              <a:t>Σ</a:t>
            </a:r>
            <a:r>
              <a:rPr lang="es-ES" sz="1400" dirty="0"/>
              <a:t>n"/&gt;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android:gravity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btuno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="1"/&gt;</a:t>
            </a:r>
          </a:p>
        </p:txBody>
      </p:sp>
    </p:spTree>
    <p:extLst>
      <p:ext uri="{BB962C8B-B14F-4D97-AF65-F5344CB8AC3E}">
        <p14:creationId xmlns:p14="http://schemas.microsoft.com/office/powerpoint/2010/main" val="139620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fragment_calc_custom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45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709276"/>
            <a:ext cx="12095230" cy="6148724"/>
          </a:xfrm>
        </p:spPr>
        <p:txBody>
          <a:bodyPr numCol="2" rtlCol="0">
            <a:normAutofit fontScale="92500" lnSpcReduction="20000"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btdos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="2"/&gt;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bttres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="3"/&gt;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btcuatro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="4"/&gt;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android:gravity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btcero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="117dp"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="0"/&gt;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btshift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="117dp"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</a:t>
            </a:r>
            <a:r>
              <a:rPr lang="es-ES" sz="1400" dirty="0" err="1"/>
              <a:t>Shift</a:t>
            </a:r>
            <a:r>
              <a:rPr lang="es-ES" sz="1400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90278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fragment_calc_custom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46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709276"/>
            <a:ext cx="12095230" cy="6148724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btborrar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="117dp"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</a:t>
            </a:r>
            <a:r>
              <a:rPr lang="es-ES" sz="1400" dirty="0" err="1"/>
              <a:t>Clean</a:t>
            </a:r>
            <a:r>
              <a:rPr lang="es-ES" sz="1400" dirty="0" smtClean="0"/>
              <a:t>"/&gt;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android:orientation</a:t>
            </a:r>
            <a:r>
              <a:rPr lang="es-ES" sz="1400" dirty="0"/>
              <a:t>="horizontal</a:t>
            </a:r>
            <a:r>
              <a:rPr lang="es-ES" sz="1400" dirty="0" smtClean="0"/>
              <a:t>"&gt;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btsuma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="+"/&gt;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btresta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="-"/&gt;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btdiv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="/"/&gt;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btmulti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 smtClean="0"/>
              <a:t>="*"/&gt;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3094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Continuación del 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fragment_calc_custom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47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709276"/>
            <a:ext cx="12095230" cy="6148724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LinearLayout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android:orientation</a:t>
            </a:r>
            <a:r>
              <a:rPr lang="es-ES" sz="1400" dirty="0"/>
              <a:t>="vertical"</a:t>
            </a:r>
          </a:p>
          <a:p>
            <a:pPr marL="0" indent="0">
              <a:buNone/>
            </a:pPr>
            <a:r>
              <a:rPr lang="es-ES" sz="1400" dirty="0"/>
              <a:t>            </a:t>
            </a:r>
            <a:r>
              <a:rPr lang="es-ES" sz="1400" dirty="0" err="1"/>
              <a:t>android:gravity</a:t>
            </a:r>
            <a:r>
              <a:rPr lang="es-ES" sz="1400" dirty="0"/>
              <a:t>="center"&gt;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btigual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="="/&gt;</a:t>
            </a:r>
          </a:p>
          <a:p>
            <a:pPr marL="0" indent="0">
              <a:buNone/>
            </a:pPr>
            <a:r>
              <a:rPr lang="es-ES" sz="1400" dirty="0"/>
              <a:t>            &lt;</a:t>
            </a:r>
            <a:r>
              <a:rPr lang="es-ES" sz="1400" dirty="0" err="1"/>
              <a:t>Button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btclose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wrap_content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android:background</a:t>
            </a:r>
            <a:r>
              <a:rPr lang="es-ES" sz="1400" dirty="0"/>
              <a:t>="@</a:t>
            </a:r>
            <a:r>
              <a:rPr lang="es-ES" sz="1400" dirty="0" err="1"/>
              <a:t>drawable</a:t>
            </a:r>
            <a:r>
              <a:rPr lang="es-ES" sz="1400" dirty="0"/>
              <a:t>/</a:t>
            </a:r>
            <a:r>
              <a:rPr lang="es-ES" sz="1400" dirty="0" err="1"/>
              <a:t>styles_btn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android:text</a:t>
            </a:r>
            <a:r>
              <a:rPr lang="es-ES" sz="1400" dirty="0"/>
              <a:t>="</a:t>
            </a:r>
            <a:r>
              <a:rPr lang="es-ES" sz="1400" dirty="0" err="1"/>
              <a:t>Close</a:t>
            </a:r>
            <a:r>
              <a:rPr lang="es-ES" sz="1400" dirty="0"/>
              <a:t> App"/&gt;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4938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6074"/>
            <a:ext cx="4314423" cy="379412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 smtClean="0"/>
              <a:t>Hasta este punto se obtiene como resultado el diseño de la calculadora con su respectiva funcionalidad a partir de la pantalla de </a:t>
            </a:r>
            <a:r>
              <a:rPr lang="es-ES" dirty="0" err="1" smtClean="0"/>
              <a:t>login</a:t>
            </a:r>
            <a:r>
              <a:rPr lang="es-ES" dirty="0" smtClean="0"/>
              <a:t>: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48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93" y="103865"/>
            <a:ext cx="2492307" cy="540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83" y="1280200"/>
            <a:ext cx="2492309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04" y="103865"/>
            <a:ext cx="2492308" cy="5400000"/>
          </a:xfrm>
          <a:prstGeom prst="rect">
            <a:avLst/>
          </a:prstGeom>
        </p:spPr>
      </p:pic>
      <p:sp>
        <p:nvSpPr>
          <p:cNvPr id="10" name="Rectángulo redondeado 9">
            <a:hlinkClick r:id="rId6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33555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86" y="2886074"/>
            <a:ext cx="5267459" cy="3794126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A continuación se muestra un video de la funcionalidad de la aplicación, co</a:t>
            </a:r>
            <a:r>
              <a:rPr lang="es-ES" dirty="0" smtClean="0"/>
              <a:t>n sus respectivos requerimientos: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49</a:t>
            </a:fld>
            <a:endParaRPr lang="es-ES"/>
          </a:p>
        </p:txBody>
      </p:sp>
      <p:pic>
        <p:nvPicPr>
          <p:cNvPr id="4" name="Explicacion de la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56061" y="80049"/>
            <a:ext cx="3025820" cy="6588479"/>
          </a:xfrm>
          <a:prstGeom prst="rect">
            <a:avLst/>
          </a:prstGeom>
        </p:spPr>
      </p:pic>
      <p:sp>
        <p:nvSpPr>
          <p:cNvPr id="9" name="Rectángulo redondeado 8">
            <a:hlinkClick r:id="rId6" action="ppaction://hlinksldjump" highlightClick="1"/>
          </p:cNvPr>
          <p:cNvSpPr/>
          <p:nvPr/>
        </p:nvSpPr>
        <p:spPr>
          <a:xfrm>
            <a:off x="10440831" y="6417660"/>
            <a:ext cx="918335" cy="401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smtClean="0"/>
              <a:t>MENU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535540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del </a:t>
            </a:r>
            <a:r>
              <a:rPr lang="es-MX" dirty="0" err="1" smtClean="0"/>
              <a:t>activity_main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&lt;?</a:t>
            </a:r>
            <a:r>
              <a:rPr lang="es-ES" sz="1400" dirty="0" err="1"/>
              <a:t>xml</a:t>
            </a:r>
            <a:r>
              <a:rPr lang="es-ES" sz="1400" dirty="0"/>
              <a:t> </a:t>
            </a:r>
            <a:r>
              <a:rPr lang="es-ES" sz="1400" dirty="0" err="1"/>
              <a:t>version</a:t>
            </a:r>
            <a:r>
              <a:rPr lang="es-ES" sz="1400" dirty="0"/>
              <a:t>="1.0" </a:t>
            </a:r>
            <a:r>
              <a:rPr lang="es-ES" sz="1400" dirty="0" err="1"/>
              <a:t>encoding</a:t>
            </a:r>
            <a:r>
              <a:rPr lang="es-ES" sz="1400" dirty="0"/>
              <a:t>="utf-8"?&gt;</a:t>
            </a:r>
          </a:p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LinearLayout</a:t>
            </a:r>
            <a:r>
              <a:rPr lang="es-ES" sz="1400" dirty="0"/>
              <a:t> </a:t>
            </a:r>
            <a:r>
              <a:rPr lang="es-ES" sz="1400" dirty="0" err="1"/>
              <a:t>xmlns:android</a:t>
            </a:r>
            <a:r>
              <a:rPr lang="es-ES" sz="1400" dirty="0"/>
              <a:t>="http://schemas.android.com/</a:t>
            </a:r>
            <a:r>
              <a:rPr lang="es-ES" sz="1400" dirty="0" err="1"/>
              <a:t>apk</a:t>
            </a:r>
            <a:r>
              <a:rPr lang="es-ES" sz="1400" dirty="0"/>
              <a:t>/res/</a:t>
            </a:r>
            <a:r>
              <a:rPr lang="es-ES" sz="1400" dirty="0" err="1"/>
              <a:t>android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xmlns:app</a:t>
            </a:r>
            <a:r>
              <a:rPr lang="es-ES" sz="1400" dirty="0"/>
              <a:t>="http://schemas.android.com/</a:t>
            </a:r>
            <a:r>
              <a:rPr lang="es-ES" sz="1400" dirty="0" err="1"/>
              <a:t>apk</a:t>
            </a:r>
            <a:r>
              <a:rPr lang="es-ES" sz="1400" dirty="0"/>
              <a:t>/res-auto"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xmlns:tools</a:t>
            </a:r>
            <a:r>
              <a:rPr lang="es-ES" sz="1400" dirty="0"/>
              <a:t>="http://schemas.android.com/</a:t>
            </a:r>
            <a:r>
              <a:rPr lang="es-ES" sz="1400" dirty="0" err="1"/>
              <a:t>tools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tools:context</a:t>
            </a:r>
            <a:r>
              <a:rPr lang="es-ES" sz="1400" dirty="0"/>
              <a:t>=".</a:t>
            </a:r>
            <a:r>
              <a:rPr lang="es-ES" sz="1400" dirty="0" err="1"/>
              <a:t>MainActivity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androidx.viewpager.widget.ViewPager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android:id</a:t>
            </a:r>
            <a:r>
              <a:rPr lang="es-ES" sz="1400" dirty="0"/>
              <a:t>="@+id/</a:t>
            </a:r>
            <a:r>
              <a:rPr lang="es-ES" sz="1400" dirty="0" err="1"/>
              <a:t>viewPagerContainer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android:layout_width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android:layout_height</a:t>
            </a:r>
            <a:r>
              <a:rPr lang="es-ES" sz="1400" dirty="0"/>
              <a:t>="</a:t>
            </a:r>
            <a:r>
              <a:rPr lang="es-ES" sz="1400" dirty="0" err="1"/>
              <a:t>match_parent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r>
              <a:rPr lang="es-ES" sz="1400" dirty="0"/>
              <a:t>    &lt;/</a:t>
            </a:r>
            <a:r>
              <a:rPr lang="es-ES" sz="1400" dirty="0" err="1"/>
              <a:t>androidx.viewpager.widget.ViewPager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&lt;/</a:t>
            </a:r>
            <a:r>
              <a:rPr lang="es-ES" sz="1400" dirty="0" err="1"/>
              <a:t>LinearLayout</a:t>
            </a:r>
            <a:r>
              <a:rPr lang="es-ES" sz="1400" dirty="0"/>
              <a:t>&gt;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de los </a:t>
            </a:r>
            <a:r>
              <a:rPr lang="es-MX" dirty="0" err="1" smtClean="0"/>
              <a:t>string</a:t>
            </a:r>
            <a:r>
              <a:rPr lang="es-MX" dirty="0" smtClean="0"/>
              <a:t> necesarios: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resources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</a:t>
            </a:r>
            <a:r>
              <a:rPr lang="es-ES" sz="1400" dirty="0" err="1"/>
              <a:t>app_name</a:t>
            </a:r>
            <a:r>
              <a:rPr lang="es-ES" sz="1400" dirty="0"/>
              <a:t>"&gt;Procesual Hito 3&lt;/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&lt;!-- TODO: </a:t>
            </a:r>
            <a:r>
              <a:rPr lang="es-ES" sz="1400" dirty="0" err="1"/>
              <a:t>Remove</a:t>
            </a:r>
            <a:r>
              <a:rPr lang="es-ES" sz="1400" dirty="0"/>
              <a:t>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dirty="0" err="1"/>
              <a:t>change</a:t>
            </a:r>
            <a:r>
              <a:rPr lang="es-ES" sz="1400" dirty="0"/>
              <a:t> </a:t>
            </a:r>
            <a:r>
              <a:rPr lang="es-ES" sz="1400" dirty="0" err="1"/>
              <a:t>this</a:t>
            </a:r>
            <a:r>
              <a:rPr lang="es-ES" sz="1400" dirty="0"/>
              <a:t> </a:t>
            </a:r>
            <a:r>
              <a:rPr lang="es-ES" sz="1400" dirty="0" err="1"/>
              <a:t>placeholder</a:t>
            </a:r>
            <a:r>
              <a:rPr lang="es-ES" sz="1400" dirty="0"/>
              <a:t> </a:t>
            </a:r>
            <a:r>
              <a:rPr lang="es-ES" sz="1400" dirty="0" err="1"/>
              <a:t>text</a:t>
            </a:r>
            <a:r>
              <a:rPr lang="es-ES" sz="1400" dirty="0"/>
              <a:t> --&gt;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</a:t>
            </a:r>
            <a:r>
              <a:rPr lang="es-ES" sz="1400" dirty="0" err="1"/>
              <a:t>hello_blank_fragment</a:t>
            </a:r>
            <a:r>
              <a:rPr lang="es-ES" sz="1400" dirty="0"/>
              <a:t>"&gt;</a:t>
            </a:r>
            <a:r>
              <a:rPr lang="es-ES" sz="1400" dirty="0" err="1"/>
              <a:t>Hello</a:t>
            </a:r>
            <a:r>
              <a:rPr lang="es-ES" sz="1400" dirty="0"/>
              <a:t> </a:t>
            </a:r>
            <a:r>
              <a:rPr lang="es-ES" sz="1400" dirty="0" err="1"/>
              <a:t>blank</a:t>
            </a:r>
            <a:r>
              <a:rPr lang="es-ES" sz="1400" dirty="0"/>
              <a:t> </a:t>
            </a:r>
            <a:r>
              <a:rPr lang="es-ES" sz="1400" dirty="0" err="1"/>
              <a:t>fragment</a:t>
            </a:r>
            <a:r>
              <a:rPr lang="es-ES" sz="1400" dirty="0"/>
              <a:t>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="title1"&gt;SOME&lt;/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="title2"&gt;Procesual - Hito 3&lt;/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="desc1"&gt;Manejo de </a:t>
            </a:r>
            <a:r>
              <a:rPr lang="es-ES" sz="1400" dirty="0" err="1"/>
              <a:t>events</a:t>
            </a:r>
            <a:r>
              <a:rPr lang="es-ES" sz="1400" dirty="0"/>
              <a:t>, </a:t>
            </a:r>
            <a:r>
              <a:rPr lang="es-ES" sz="1400" dirty="0" err="1"/>
              <a:t>functions</a:t>
            </a:r>
            <a:r>
              <a:rPr lang="es-ES" sz="1400" dirty="0"/>
              <a:t>, </a:t>
            </a:r>
            <a:r>
              <a:rPr lang="es-ES" sz="1400" dirty="0" err="1"/>
              <a:t>activities</a:t>
            </a:r>
            <a:r>
              <a:rPr lang="es-ES" sz="1400" dirty="0"/>
              <a:t> y </a:t>
            </a:r>
            <a:r>
              <a:rPr lang="es-ES" sz="1400" dirty="0" err="1"/>
              <a:t>navigation</a:t>
            </a:r>
            <a:r>
              <a:rPr lang="es-ES" sz="1400" dirty="0"/>
              <a:t> entre </a:t>
            </a:r>
            <a:r>
              <a:rPr lang="es-ES" sz="1400" dirty="0" err="1"/>
              <a:t>screens</a:t>
            </a:r>
            <a:r>
              <a:rPr lang="es-ES" sz="1400" dirty="0"/>
              <a:t>.&lt;/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="desc2"&gt;</a:t>
            </a:r>
            <a:r>
              <a:rPr lang="es-ES" sz="1400" dirty="0" err="1"/>
              <a:t>Univ.:Jhelson</a:t>
            </a:r>
            <a:r>
              <a:rPr lang="es-ES" sz="1400" dirty="0"/>
              <a:t> Carrillo </a:t>
            </a:r>
            <a:r>
              <a:rPr lang="es-ES" sz="1400" dirty="0" err="1"/>
              <a:t>Gestion</a:t>
            </a:r>
            <a:r>
              <a:rPr lang="es-ES" sz="1400" dirty="0"/>
              <a:t> 2020&lt;/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</a:t>
            </a:r>
            <a:r>
              <a:rPr lang="es-ES" sz="1400" dirty="0" err="1"/>
              <a:t>next</a:t>
            </a:r>
            <a:r>
              <a:rPr lang="es-ES" sz="1400" dirty="0"/>
              <a:t>"&gt;</a:t>
            </a:r>
            <a:r>
              <a:rPr lang="es-ES" sz="1400" dirty="0" err="1"/>
              <a:t>Next</a:t>
            </a:r>
            <a:r>
              <a:rPr lang="es-ES" sz="1400" dirty="0"/>
              <a:t>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</a:t>
            </a:r>
            <a:r>
              <a:rPr lang="es-ES" sz="1400" dirty="0" err="1"/>
              <a:t>skip</a:t>
            </a:r>
            <a:r>
              <a:rPr lang="es-ES" sz="1400" dirty="0"/>
              <a:t>"&gt;</a:t>
            </a:r>
            <a:r>
              <a:rPr lang="es-ES" sz="1400" dirty="0" err="1"/>
              <a:t>Skip</a:t>
            </a:r>
            <a:r>
              <a:rPr lang="es-ES" sz="1400" dirty="0"/>
              <a:t>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</a:t>
            </a:r>
            <a:r>
              <a:rPr lang="es-ES" sz="1400" dirty="0" err="1"/>
              <a:t>username</a:t>
            </a:r>
            <a:r>
              <a:rPr lang="es-ES" sz="1400" dirty="0"/>
              <a:t>"&gt;</a:t>
            </a:r>
            <a:r>
              <a:rPr lang="es-ES" sz="1400" dirty="0" err="1"/>
              <a:t>Username</a:t>
            </a:r>
            <a:r>
              <a:rPr lang="es-ES" sz="1400" dirty="0"/>
              <a:t>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</a:t>
            </a:r>
            <a:r>
              <a:rPr lang="es-ES" sz="1400" dirty="0" err="1"/>
              <a:t>app</a:t>
            </a:r>
            <a:r>
              <a:rPr lang="es-ES" sz="1400" dirty="0"/>
              <a:t>"&gt;</a:t>
            </a:r>
            <a:r>
              <a:rPr lang="es-ES" sz="1400" dirty="0" err="1"/>
              <a:t>Select</a:t>
            </a:r>
            <a:r>
              <a:rPr lang="es-ES" sz="1400" dirty="0"/>
              <a:t> App&lt;/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</a:t>
            </a:r>
            <a:r>
              <a:rPr lang="es-ES" sz="1400" dirty="0" err="1"/>
              <a:t>login</a:t>
            </a:r>
            <a:r>
              <a:rPr lang="es-ES" sz="1400" dirty="0"/>
              <a:t>"&gt;Ingresar&lt;/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="tip1"&gt;</a:t>
            </a:r>
            <a:r>
              <a:rPr lang="es-ES" sz="1400" dirty="0" err="1"/>
              <a:t>Basica</a:t>
            </a:r>
            <a:r>
              <a:rPr lang="es-ES" sz="1400" dirty="0"/>
              <a:t>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="tip2"&gt;</a:t>
            </a:r>
            <a:r>
              <a:rPr lang="es-ES" sz="1400" dirty="0" err="1"/>
              <a:t>Cientifica</a:t>
            </a:r>
            <a:r>
              <a:rPr lang="es-ES" sz="1400" dirty="0"/>
              <a:t>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="tip3"&gt;</a:t>
            </a:r>
            <a:r>
              <a:rPr lang="es-ES" sz="1400" dirty="0" err="1"/>
              <a:t>Custom</a:t>
            </a:r>
            <a:r>
              <a:rPr lang="es-ES" sz="1400" dirty="0"/>
              <a:t>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</a:t>
            </a:r>
            <a:r>
              <a:rPr lang="es-ES" sz="1400" dirty="0" err="1"/>
              <a:t>mens</a:t>
            </a:r>
            <a:r>
              <a:rPr lang="es-ES" sz="1400" dirty="0"/>
              <a:t>"&gt;</a:t>
            </a:r>
            <a:r>
              <a:rPr lang="es-ES" sz="1400" dirty="0" err="1"/>
              <a:t>Desc</a:t>
            </a:r>
            <a:r>
              <a:rPr lang="es-ES" sz="1400" dirty="0"/>
              <a:t>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string</a:t>
            </a:r>
            <a:r>
              <a:rPr lang="es-ES" sz="1400" dirty="0"/>
              <a:t> </a:t>
            </a:r>
            <a:r>
              <a:rPr lang="es-ES" sz="1400" dirty="0" err="1"/>
              <a:t>name</a:t>
            </a:r>
            <a:r>
              <a:rPr lang="es-ES" sz="1400" dirty="0"/>
              <a:t>="</a:t>
            </a:r>
            <a:r>
              <a:rPr lang="es-ES" sz="1400" dirty="0" err="1"/>
              <a:t>select</a:t>
            </a:r>
            <a:r>
              <a:rPr lang="es-ES" sz="1400" dirty="0"/>
              <a:t>"&gt;</a:t>
            </a:r>
            <a:r>
              <a:rPr lang="es-ES" sz="1400" dirty="0" err="1"/>
              <a:t>Select</a:t>
            </a:r>
            <a:r>
              <a:rPr lang="es-ES" sz="1400" dirty="0"/>
              <a:t>&lt;/</a:t>
            </a:r>
            <a:r>
              <a:rPr lang="es-ES" sz="1400" dirty="0" err="1"/>
              <a:t>string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&lt;/</a:t>
            </a:r>
            <a:r>
              <a:rPr lang="es-ES" sz="1400" dirty="0" err="1"/>
              <a:t>resources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9348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para el estilo de los botones: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&lt;?</a:t>
            </a:r>
            <a:r>
              <a:rPr lang="es-ES" sz="1400" dirty="0" err="1"/>
              <a:t>xml</a:t>
            </a:r>
            <a:r>
              <a:rPr lang="es-ES" sz="1400" dirty="0"/>
              <a:t> </a:t>
            </a:r>
            <a:r>
              <a:rPr lang="es-ES" sz="1400" dirty="0" err="1"/>
              <a:t>version</a:t>
            </a:r>
            <a:r>
              <a:rPr lang="es-ES" sz="1400" dirty="0"/>
              <a:t>="1.0" </a:t>
            </a:r>
            <a:r>
              <a:rPr lang="es-ES" sz="1400" dirty="0" err="1"/>
              <a:t>encoding</a:t>
            </a:r>
            <a:r>
              <a:rPr lang="es-ES" sz="1400" dirty="0"/>
              <a:t>="utf-8"?&gt;</a:t>
            </a:r>
          </a:p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shape</a:t>
            </a:r>
            <a:r>
              <a:rPr lang="es-ES" sz="1400" dirty="0"/>
              <a:t> </a:t>
            </a:r>
            <a:r>
              <a:rPr lang="es-ES" sz="1400" dirty="0" err="1"/>
              <a:t>xmlns:android</a:t>
            </a:r>
            <a:r>
              <a:rPr lang="es-ES" sz="1400" dirty="0"/>
              <a:t>="http://schemas.android.com/</a:t>
            </a:r>
            <a:r>
              <a:rPr lang="es-ES" sz="1400" dirty="0" err="1"/>
              <a:t>apk</a:t>
            </a:r>
            <a:r>
              <a:rPr lang="es-ES" sz="1400" dirty="0"/>
              <a:t>/res/</a:t>
            </a:r>
            <a:r>
              <a:rPr lang="es-ES" sz="1400" dirty="0" err="1"/>
              <a:t>android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solid</a:t>
            </a:r>
            <a:r>
              <a:rPr lang="es-ES" sz="1400" dirty="0"/>
              <a:t> </a:t>
            </a:r>
            <a:r>
              <a:rPr lang="es-ES" sz="1400" dirty="0" err="1"/>
              <a:t>android:color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"/&gt;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corners</a:t>
            </a:r>
            <a:r>
              <a:rPr lang="es-ES" sz="1400" dirty="0"/>
              <a:t> </a:t>
            </a:r>
            <a:r>
              <a:rPr lang="es-ES" sz="1400" dirty="0" err="1"/>
              <a:t>android:radius</a:t>
            </a:r>
            <a:r>
              <a:rPr lang="es-ES" sz="1400" dirty="0"/>
              <a:t>="15dp"/&gt;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stroke</a:t>
            </a:r>
            <a:r>
              <a:rPr lang="es-ES" sz="1400" dirty="0"/>
              <a:t> </a:t>
            </a:r>
            <a:r>
              <a:rPr lang="es-ES" sz="1400" dirty="0" err="1"/>
              <a:t>android:width</a:t>
            </a:r>
            <a:r>
              <a:rPr lang="es-ES" sz="1400" dirty="0"/>
              <a:t>="1dp" </a:t>
            </a:r>
            <a:r>
              <a:rPr lang="es-ES" sz="1400" dirty="0" err="1"/>
              <a:t>android:color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"/&gt;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padding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android:bottom</a:t>
            </a:r>
            <a:r>
              <a:rPr lang="es-ES" sz="1400" dirty="0"/>
              <a:t>="10sp"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android:left</a:t>
            </a:r>
            <a:r>
              <a:rPr lang="es-ES" sz="1400" dirty="0"/>
              <a:t>="10sp"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android:right</a:t>
            </a:r>
            <a:r>
              <a:rPr lang="es-ES" sz="1400" dirty="0"/>
              <a:t>="10sp"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android:top</a:t>
            </a:r>
            <a:r>
              <a:rPr lang="es-ES" sz="1400" dirty="0"/>
              <a:t>="10sp"&gt;</a:t>
            </a:r>
          </a:p>
          <a:p>
            <a:pPr marL="0" indent="0">
              <a:buNone/>
            </a:pPr>
            <a:r>
              <a:rPr lang="es-ES" sz="1400" dirty="0"/>
              <a:t>    &lt;/</a:t>
            </a:r>
            <a:r>
              <a:rPr lang="es-ES" sz="1400" dirty="0" err="1"/>
              <a:t>padding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&lt;/</a:t>
            </a:r>
            <a:r>
              <a:rPr lang="es-ES" sz="1400" dirty="0" err="1"/>
              <a:t>shape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0097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</a:t>
            </a:r>
            <a:r>
              <a:rPr lang="es-MX" dirty="0" err="1" smtClean="0"/>
              <a:t>xml</a:t>
            </a:r>
            <a:r>
              <a:rPr lang="es-MX" dirty="0" smtClean="0"/>
              <a:t> para el estilo de las cajas de texto: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/>
          </a:bodyPr>
          <a:lstStyle/>
          <a:p>
            <a:pPr marL="0" indent="0">
              <a:buNone/>
            </a:pPr>
            <a:r>
              <a:rPr lang="es-ES" sz="1400" dirty="0"/>
              <a:t>&lt;?</a:t>
            </a:r>
            <a:r>
              <a:rPr lang="es-ES" sz="1400" dirty="0" err="1"/>
              <a:t>xml</a:t>
            </a:r>
            <a:r>
              <a:rPr lang="es-ES" sz="1400" dirty="0"/>
              <a:t> </a:t>
            </a:r>
            <a:r>
              <a:rPr lang="es-ES" sz="1400" dirty="0" err="1"/>
              <a:t>version</a:t>
            </a:r>
            <a:r>
              <a:rPr lang="es-ES" sz="1400" dirty="0"/>
              <a:t>="1.0" </a:t>
            </a:r>
            <a:r>
              <a:rPr lang="es-ES" sz="1400" dirty="0" err="1"/>
              <a:t>encoding</a:t>
            </a:r>
            <a:r>
              <a:rPr lang="es-ES" sz="1400" dirty="0"/>
              <a:t>="utf-8"?&gt;</a:t>
            </a:r>
          </a:p>
          <a:p>
            <a:pPr marL="0" indent="0">
              <a:buNone/>
            </a:pPr>
            <a:r>
              <a:rPr lang="es-ES" sz="1400" dirty="0"/>
              <a:t>&lt;</a:t>
            </a:r>
            <a:r>
              <a:rPr lang="es-ES" sz="1400" dirty="0" err="1"/>
              <a:t>shape</a:t>
            </a:r>
            <a:r>
              <a:rPr lang="es-ES" sz="1400" dirty="0"/>
              <a:t> </a:t>
            </a:r>
            <a:r>
              <a:rPr lang="es-ES" sz="1400" dirty="0" err="1"/>
              <a:t>xmlns:android</a:t>
            </a:r>
            <a:r>
              <a:rPr lang="es-ES" sz="1400" dirty="0"/>
              <a:t>="http://schemas.android.com/</a:t>
            </a:r>
            <a:r>
              <a:rPr lang="es-ES" sz="1400" dirty="0" err="1"/>
              <a:t>apk</a:t>
            </a:r>
            <a:r>
              <a:rPr lang="es-ES" sz="1400" dirty="0"/>
              <a:t>/res/</a:t>
            </a:r>
            <a:r>
              <a:rPr lang="es-ES" sz="1400" dirty="0" err="1"/>
              <a:t>android</a:t>
            </a:r>
            <a:r>
              <a:rPr lang="es-ES" sz="1400" dirty="0"/>
              <a:t>"&gt;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solid</a:t>
            </a:r>
            <a:r>
              <a:rPr lang="es-ES" sz="1400" dirty="0"/>
              <a:t> </a:t>
            </a:r>
            <a:r>
              <a:rPr lang="es-ES" sz="1400" dirty="0" err="1"/>
              <a:t>android:color</a:t>
            </a:r>
            <a:r>
              <a:rPr lang="es-ES" sz="1400" dirty="0"/>
              <a:t>="@color/</a:t>
            </a:r>
            <a:r>
              <a:rPr lang="es-ES" sz="1400" dirty="0" err="1"/>
              <a:t>colorWhite</a:t>
            </a:r>
            <a:r>
              <a:rPr lang="es-ES" sz="1400" dirty="0"/>
              <a:t>"&gt;&lt;/</a:t>
            </a:r>
            <a:r>
              <a:rPr lang="es-ES" sz="1400" dirty="0" err="1"/>
              <a:t>solid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corners</a:t>
            </a:r>
            <a:r>
              <a:rPr lang="es-ES" sz="1400" dirty="0"/>
              <a:t> </a:t>
            </a:r>
            <a:r>
              <a:rPr lang="es-ES" sz="1400" dirty="0" err="1"/>
              <a:t>android:radius</a:t>
            </a:r>
            <a:r>
              <a:rPr lang="es-ES" sz="1400" dirty="0"/>
              <a:t>="15dp"&gt;&lt;/</a:t>
            </a:r>
            <a:r>
              <a:rPr lang="es-ES" sz="1400" dirty="0" err="1"/>
              <a:t>corners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stroke</a:t>
            </a:r>
            <a:r>
              <a:rPr lang="es-ES" sz="1400" dirty="0"/>
              <a:t> </a:t>
            </a:r>
            <a:r>
              <a:rPr lang="es-ES" sz="1400" dirty="0" err="1"/>
              <a:t>android:width</a:t>
            </a:r>
            <a:r>
              <a:rPr lang="es-ES" sz="1400" dirty="0"/>
              <a:t>="2dp" </a:t>
            </a:r>
            <a:r>
              <a:rPr lang="es-ES" sz="1400" dirty="0" err="1"/>
              <a:t>android:color</a:t>
            </a:r>
            <a:r>
              <a:rPr lang="es-ES" sz="1400" dirty="0"/>
              <a:t>="@color/</a:t>
            </a:r>
            <a:r>
              <a:rPr lang="es-ES" sz="1400" dirty="0" err="1"/>
              <a:t>colorNaranja</a:t>
            </a:r>
            <a:r>
              <a:rPr lang="es-ES" sz="1400" dirty="0"/>
              <a:t>"&gt;&lt;/</a:t>
            </a:r>
            <a:r>
              <a:rPr lang="es-ES" sz="1400" dirty="0" err="1"/>
              <a:t>stroke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r>
              <a:rPr lang="es-ES" sz="1400" dirty="0"/>
              <a:t>    &lt;</a:t>
            </a:r>
            <a:r>
              <a:rPr lang="es-ES" sz="1400" dirty="0" err="1"/>
              <a:t>padding</a:t>
            </a:r>
            <a:r>
              <a:rPr lang="es-ES" sz="1400" dirty="0"/>
              <a:t> </a:t>
            </a:r>
            <a:r>
              <a:rPr lang="es-ES" sz="1400" dirty="0" err="1"/>
              <a:t>android:top</a:t>
            </a:r>
            <a:r>
              <a:rPr lang="es-ES" sz="1400" dirty="0"/>
              <a:t>="12dp" </a:t>
            </a:r>
            <a:r>
              <a:rPr lang="es-ES" sz="1400" dirty="0" err="1"/>
              <a:t>android:bottom</a:t>
            </a:r>
            <a:r>
              <a:rPr lang="es-ES" sz="1400" dirty="0"/>
              <a:t>="12dp" </a:t>
            </a:r>
            <a:r>
              <a:rPr lang="es-ES" sz="1400" dirty="0" err="1"/>
              <a:t>android:left</a:t>
            </a:r>
            <a:r>
              <a:rPr lang="es-ES" sz="1400" dirty="0"/>
              <a:t>="12dp" </a:t>
            </a:r>
            <a:r>
              <a:rPr lang="es-ES" sz="1400" dirty="0" err="1"/>
              <a:t>android:right</a:t>
            </a:r>
            <a:r>
              <a:rPr lang="es-ES" sz="1400" dirty="0"/>
              <a:t>="12dp"&gt;&lt;/</a:t>
            </a:r>
            <a:r>
              <a:rPr lang="es-ES" sz="1400" dirty="0" err="1"/>
              <a:t>padding</a:t>
            </a:r>
            <a:r>
              <a:rPr lang="es-ES" sz="1400" dirty="0"/>
              <a:t>&gt;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/>
              <a:t>&lt;/</a:t>
            </a:r>
            <a:r>
              <a:rPr lang="es-ES" sz="1400" dirty="0" err="1"/>
              <a:t>shape</a:t>
            </a:r>
            <a:r>
              <a:rPr lang="es-E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2024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3680"/>
            <a:ext cx="11774666" cy="535531"/>
          </a:xfrm>
        </p:spPr>
        <p:txBody>
          <a:bodyPr rtlCol="0"/>
          <a:lstStyle/>
          <a:p>
            <a:r>
              <a:rPr lang="es-MX" dirty="0" smtClean="0"/>
              <a:t>Código .java del </a:t>
            </a:r>
            <a:r>
              <a:rPr lang="es-MX" dirty="0" err="1" smtClean="0"/>
              <a:t>OnboardingAdapter</a:t>
            </a:r>
            <a:r>
              <a:rPr lang="es-MX" dirty="0" smtClean="0"/>
              <a:t>:</a:t>
            </a:r>
            <a:endParaRPr lang="es-MX" b="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96770" y="891838"/>
            <a:ext cx="11919196" cy="5788361"/>
          </a:xfrm>
        </p:spPr>
        <p:txBody>
          <a:bodyPr numCol="2" rtlCol="0">
            <a:normAutofit fontScale="92500" lnSpcReduction="10000"/>
          </a:bodyPr>
          <a:lstStyle/>
          <a:p>
            <a:pPr marL="0" indent="0">
              <a:buNone/>
            </a:pPr>
            <a:r>
              <a:rPr lang="es-ES" sz="1400" dirty="0" err="1"/>
              <a:t>package</a:t>
            </a:r>
            <a:r>
              <a:rPr lang="es-ES" sz="1400" dirty="0"/>
              <a:t> com.jhelsoncarrillo.hito3jhelsoncarrilloortega.Adapters</a:t>
            </a:r>
            <a:r>
              <a:rPr lang="es-ES" sz="1400" dirty="0" smtClean="0"/>
              <a:t>;</a:t>
            </a: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android.util.Log</a:t>
            </a:r>
            <a:r>
              <a:rPr lang="es-ES" sz="1400" dirty="0" smtClean="0"/>
              <a:t>;</a:t>
            </a: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androidx.annotation.NonNull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androidx.fragment.app.Fragment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androidx.fragment.app.FragmentManager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</a:t>
            </a:r>
            <a:r>
              <a:rPr lang="es-ES" sz="1400" dirty="0" err="1"/>
              <a:t>androidx.fragment.app.FragmentPagerAdapter</a:t>
            </a:r>
            <a:r>
              <a:rPr lang="es-ES" sz="1400" dirty="0" smtClean="0"/>
              <a:t>;</a:t>
            </a: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com.jhelsoncarrillo.hito3jhelsoncarrilloortega.Onboarding.LoginFragment;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com.jhelsoncarrillo.hito3jhelsoncarrilloortega.Onboarding.PersonFragment;</a:t>
            </a:r>
          </a:p>
          <a:p>
            <a:pPr marL="0" indent="0">
              <a:buNone/>
            </a:pPr>
            <a:r>
              <a:rPr lang="es-ES" sz="1400" dirty="0" err="1"/>
              <a:t>import</a:t>
            </a:r>
            <a:r>
              <a:rPr lang="es-ES" sz="1400" dirty="0"/>
              <a:t> com.jhelsoncarrillo.hito3jhelsoncarrilloortega.Onboarding.WelcomeFragment;</a:t>
            </a:r>
          </a:p>
          <a:p>
            <a:pPr marL="0" indent="0">
              <a:buNone/>
            </a:pPr>
            <a:endParaRPr lang="es-ES" sz="1400" dirty="0"/>
          </a:p>
          <a:p>
            <a:pPr marL="0" indent="0">
              <a:buNone/>
            </a:pP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class</a:t>
            </a:r>
            <a:r>
              <a:rPr lang="es-ES" sz="1400" dirty="0"/>
              <a:t> </a:t>
            </a:r>
            <a:r>
              <a:rPr lang="es-ES" sz="1400" dirty="0" err="1"/>
              <a:t>OnboardingAdapter</a:t>
            </a:r>
            <a:r>
              <a:rPr lang="es-ES" sz="1400" dirty="0"/>
              <a:t> </a:t>
            </a:r>
            <a:r>
              <a:rPr lang="es-ES" sz="1400" dirty="0" err="1"/>
              <a:t>extends</a:t>
            </a:r>
            <a:r>
              <a:rPr lang="es-ES" sz="1400" dirty="0"/>
              <a:t> </a:t>
            </a:r>
            <a:r>
              <a:rPr lang="es-ES" sz="1400" dirty="0" err="1"/>
              <a:t>FragmentPagerAdapter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{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OnboardingAdapter</a:t>
            </a:r>
            <a:r>
              <a:rPr lang="es-ES" sz="1400" dirty="0"/>
              <a:t>(</a:t>
            </a:r>
            <a:r>
              <a:rPr lang="es-ES" sz="1400" dirty="0" err="1"/>
              <a:t>FragmentManager</a:t>
            </a:r>
            <a:r>
              <a:rPr lang="es-ES" sz="1400" dirty="0"/>
              <a:t> </a:t>
            </a:r>
            <a:r>
              <a:rPr lang="es-ES" sz="1400" dirty="0" err="1"/>
              <a:t>fm</a:t>
            </a:r>
            <a:r>
              <a:rPr lang="es-ES" sz="1400" dirty="0"/>
              <a:t>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super</a:t>
            </a:r>
            <a:r>
              <a:rPr lang="es-ES" sz="1400" dirty="0"/>
              <a:t>(</a:t>
            </a:r>
            <a:r>
              <a:rPr lang="es-ES" sz="1400" dirty="0" err="1"/>
              <a:t>fm</a:t>
            </a:r>
            <a:r>
              <a:rPr lang="es-ES" sz="1400" dirty="0"/>
              <a:t>);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smtClean="0"/>
              <a:t>}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@</a:t>
            </a:r>
            <a:r>
              <a:rPr lang="es-ES" sz="1400" dirty="0" err="1"/>
              <a:t>NonNull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Fragment</a:t>
            </a:r>
            <a:r>
              <a:rPr lang="es-ES" sz="1400" dirty="0"/>
              <a:t> </a:t>
            </a:r>
            <a:r>
              <a:rPr lang="es-ES" sz="1400" dirty="0" err="1"/>
              <a:t>getItem</a:t>
            </a:r>
            <a:r>
              <a:rPr lang="es-ES" sz="1400" dirty="0"/>
              <a:t>(</a:t>
            </a:r>
            <a:r>
              <a:rPr lang="es-ES" sz="1400" dirty="0" err="1"/>
              <a:t>int</a:t>
            </a:r>
            <a:r>
              <a:rPr lang="es-ES" sz="1400" dirty="0"/>
              <a:t> position)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switch</a:t>
            </a:r>
            <a:r>
              <a:rPr lang="es-ES" sz="1400" dirty="0"/>
              <a:t> (position)</a:t>
            </a:r>
          </a:p>
          <a:p>
            <a:pPr marL="0" indent="0">
              <a:buNone/>
            </a:pPr>
            <a:r>
              <a:rPr lang="es-ES" sz="1400" dirty="0"/>
              <a:t>        {</a:t>
            </a:r>
          </a:p>
          <a:p>
            <a:pPr marL="0" indent="0">
              <a:buNone/>
            </a:pPr>
            <a:r>
              <a:rPr lang="es-ES" sz="1400" dirty="0"/>
              <a:t>            case 0: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return</a:t>
            </a:r>
            <a:r>
              <a:rPr lang="es-ES" sz="1400" dirty="0"/>
              <a:t> new </a:t>
            </a:r>
            <a:r>
              <a:rPr lang="es-ES" sz="1400" dirty="0" err="1"/>
              <a:t>WelcomeFragment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case 1: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return</a:t>
            </a:r>
            <a:r>
              <a:rPr lang="es-ES" sz="1400" dirty="0"/>
              <a:t> new </a:t>
            </a:r>
            <a:r>
              <a:rPr lang="es-ES" sz="1400" dirty="0" err="1"/>
              <a:t>PersonFragment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case 2: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return</a:t>
            </a:r>
            <a:r>
              <a:rPr lang="es-ES" sz="1400" dirty="0"/>
              <a:t> new </a:t>
            </a:r>
            <a:r>
              <a:rPr lang="es-ES" sz="1400" dirty="0" err="1"/>
              <a:t>LoginFragment</a:t>
            </a:r>
            <a:r>
              <a:rPr lang="es-ES" sz="1400" dirty="0"/>
              <a:t>();</a:t>
            </a:r>
          </a:p>
          <a:p>
            <a:pPr marL="0" indent="0">
              <a:buNone/>
            </a:pPr>
            <a:r>
              <a:rPr lang="es-ES" sz="1400" dirty="0"/>
              <a:t>            default:</a:t>
            </a:r>
          </a:p>
          <a:p>
            <a:pPr marL="0" indent="0">
              <a:buNone/>
            </a:pPr>
            <a:r>
              <a:rPr lang="es-ES" sz="1400" dirty="0"/>
              <a:t>                </a:t>
            </a:r>
            <a:r>
              <a:rPr lang="es-ES" sz="1400" dirty="0" err="1"/>
              <a:t>return</a:t>
            </a:r>
            <a:r>
              <a:rPr lang="es-ES" sz="1400" dirty="0"/>
              <a:t> </a:t>
            </a:r>
            <a:r>
              <a:rPr lang="es-ES" sz="1400" dirty="0" err="1"/>
              <a:t>null</a:t>
            </a:r>
            <a:r>
              <a:rPr lang="es-ES" sz="1400" dirty="0"/>
              <a:t>;</a:t>
            </a:r>
          </a:p>
          <a:p>
            <a:pPr marL="0" indent="0">
              <a:buNone/>
            </a:pPr>
            <a:r>
              <a:rPr lang="es-ES" sz="1400" dirty="0"/>
              <a:t>        }</a:t>
            </a:r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smtClean="0"/>
              <a:t>}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@</a:t>
            </a:r>
            <a:r>
              <a:rPr lang="es-ES" sz="1400" dirty="0" err="1"/>
              <a:t>Override</a:t>
            </a:r>
            <a:endParaRPr lang="es-ES" sz="1400" dirty="0"/>
          </a:p>
          <a:p>
            <a:pPr marL="0" indent="0">
              <a:buNone/>
            </a:pPr>
            <a:r>
              <a:rPr lang="es-ES" sz="1400" dirty="0"/>
              <a:t>    </a:t>
            </a:r>
            <a:r>
              <a:rPr lang="es-ES" sz="1400" dirty="0" err="1"/>
              <a:t>public</a:t>
            </a:r>
            <a:r>
              <a:rPr lang="es-ES" sz="1400" dirty="0"/>
              <a:t> </a:t>
            </a:r>
            <a:r>
              <a:rPr lang="es-ES" sz="1400" dirty="0" err="1"/>
              <a:t>int</a:t>
            </a:r>
            <a:r>
              <a:rPr lang="es-ES" sz="1400" dirty="0"/>
              <a:t> </a:t>
            </a:r>
            <a:r>
              <a:rPr lang="es-ES" sz="1400" dirty="0" err="1"/>
              <a:t>getCount</a:t>
            </a:r>
            <a:r>
              <a:rPr lang="es-ES" sz="1400" dirty="0"/>
              <a:t>()</a:t>
            </a:r>
          </a:p>
          <a:p>
            <a:pPr marL="0" indent="0">
              <a:buNone/>
            </a:pPr>
            <a:r>
              <a:rPr lang="es-ES" sz="1400" dirty="0"/>
              <a:t>    {</a:t>
            </a:r>
          </a:p>
          <a:p>
            <a:pPr marL="0" indent="0">
              <a:buNone/>
            </a:pPr>
            <a:r>
              <a:rPr lang="es-ES" sz="1400" dirty="0"/>
              <a:t>        </a:t>
            </a:r>
            <a:r>
              <a:rPr lang="es-ES" sz="1400" dirty="0" err="1"/>
              <a:t>return</a:t>
            </a:r>
            <a:r>
              <a:rPr lang="es-ES" sz="1400" dirty="0"/>
              <a:t> 3;</a:t>
            </a:r>
          </a:p>
          <a:p>
            <a:pPr marL="0" indent="0">
              <a:buNone/>
            </a:pPr>
            <a:r>
              <a:rPr lang="es-ES" sz="1400" dirty="0"/>
              <a:t>    }</a:t>
            </a:r>
          </a:p>
          <a:p>
            <a:pPr marL="0" indent="0">
              <a:buNone/>
            </a:pPr>
            <a:r>
              <a:rPr lang="es-E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935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708_TF66687569" id="{94E72F2E-B82C-4064-B9D9-7AFF2092BBB1}" vid="{B182133D-8AA6-4CB9-92DC-D6B7329A416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992231-163D-4428-A2B8-DA1FE0274129}">
  <ds:schemaRefs>
    <ds:schemaRef ds:uri="http://purl.org/dc/elements/1.1/"/>
    <ds:schemaRef ds:uri="http://schemas.microsoft.com/sharepoint/v3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fb0879af-3eba-417a-a55a-ffe6dcd6ca77"/>
    <ds:schemaRef ds:uri="6dc4bcd6-49db-4c07-9060-8acfc67cef9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azul moderna</Template>
  <TotalTime>0</TotalTime>
  <Words>6697</Words>
  <Application>Microsoft Office PowerPoint</Application>
  <PresentationFormat>Panorámica</PresentationFormat>
  <Paragraphs>1610</Paragraphs>
  <Slides>49</Slides>
  <Notes>49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Arial</vt:lpstr>
      <vt:lpstr>Calibri</vt:lpstr>
      <vt:lpstr>Tahoma</vt:lpstr>
      <vt:lpstr>Trade Gothic LT Pro</vt:lpstr>
      <vt:lpstr>Trebuchet MS</vt:lpstr>
      <vt:lpstr>Tema de Office</vt:lpstr>
      <vt:lpstr>Defensa Hito 3 - Manejo de events, functions, activities y navigation entre screens. </vt:lpstr>
      <vt:lpstr>Manejo de events, functions, activities y navigation entre screens.</vt:lpstr>
      <vt:lpstr>Pregunta 1: Crear una APP Android de nombre (DefensaHito3), generar las primeras ACTIVITIES(Pantalla 1 y 2) de la aplicacion. Debe estar presente diseño y funcionalidad.</vt:lpstr>
      <vt:lpstr>Código .java del MainActivity:</vt:lpstr>
      <vt:lpstr>Código .xml del activity_main:</vt:lpstr>
      <vt:lpstr>Código .xml de los string necesarios:</vt:lpstr>
      <vt:lpstr>Código .xml para el estilo de los botones:</vt:lpstr>
      <vt:lpstr>Código .xml para el estilo de las cajas de texto:</vt:lpstr>
      <vt:lpstr>Código .java del OnboardingAdapter:</vt:lpstr>
      <vt:lpstr>Código .java del WelcomeFragment:</vt:lpstr>
      <vt:lpstr>Continuación del código .java del WelcomeFragment:</vt:lpstr>
      <vt:lpstr>Código .xml del fragment_welcome:</vt:lpstr>
      <vt:lpstr>Continuación del código .xml del fragment_welcome:</vt:lpstr>
      <vt:lpstr>Hasta este punto se tiene el diseño de la primera vista de la aplicación:</vt:lpstr>
      <vt:lpstr>Código .java de PersonFragment:</vt:lpstr>
      <vt:lpstr>Continuación del código .java de PersonFragment:</vt:lpstr>
      <vt:lpstr>Código .xml del fragment_person:</vt:lpstr>
      <vt:lpstr>Continuación del código .xml del fragment_person:</vt:lpstr>
      <vt:lpstr>Hasta este punto se tiene el diseño de la primera y segunda vista de la aplicación con su respectiva funcionalidad:</vt:lpstr>
      <vt:lpstr>Pregunta 2: Generar la ACTIVITY de acceso a la aplicacion. Debe estar presente diseño y funcionalidad.</vt:lpstr>
      <vt:lpstr>Código .java de LoginFragment:</vt:lpstr>
      <vt:lpstr>Continuación del código .java de LoginFragment:</vt:lpstr>
      <vt:lpstr>Continuación del código .java de LoginFragment:</vt:lpstr>
      <vt:lpstr>Continuación del código .java de LoginFragment:</vt:lpstr>
      <vt:lpstr>Código .xml del fragment_login:</vt:lpstr>
      <vt:lpstr>Continuación del código .xml del fragment_login:</vt:lpstr>
      <vt:lpstr>Continuación del código .xml del fragment_login:</vt:lpstr>
      <vt:lpstr>Continuación del código .xml del fragment_login:</vt:lpstr>
      <vt:lpstr>Continuación del código .xml del fragment_login:</vt:lpstr>
      <vt:lpstr>Continuación del código .xml del fragment_login:</vt:lpstr>
      <vt:lpstr>Hasta este punto se tiene el diseño de los primeros 3 fragments de la aplicación con su respectiva funcionalidad incluyendo los toast del login y también el seteo de boton:</vt:lpstr>
      <vt:lpstr>Pregunta 3: Implementar una APP calculadora CUSTOM.</vt:lpstr>
      <vt:lpstr>Código .java de CalcCustom:</vt:lpstr>
      <vt:lpstr>Continuación del código .java de CalcCustom:</vt:lpstr>
      <vt:lpstr>Continuación del código .java de CalcCustom:</vt:lpstr>
      <vt:lpstr>Continuación del código .java de CalcCustom:</vt:lpstr>
      <vt:lpstr>Continuación del código .java de CalcCustom:</vt:lpstr>
      <vt:lpstr>Continuación del código .java de CalcCustom:</vt:lpstr>
      <vt:lpstr>Continuación del código .java de CalcCustom:</vt:lpstr>
      <vt:lpstr>Continuación del código .java de CalcCustom:</vt:lpstr>
      <vt:lpstr>Continuación del código .java de CalcCustom:</vt:lpstr>
      <vt:lpstr>Código .xml del fragment_calc_custom:</vt:lpstr>
      <vt:lpstr>Continuación del código .xml del fragment_calc_custom:</vt:lpstr>
      <vt:lpstr>Continuación del código .xml del fragment_calc_custom:</vt:lpstr>
      <vt:lpstr>Continuación del código .xml del fragment_calc_custom:</vt:lpstr>
      <vt:lpstr>Continuación del código .xml del fragment_calc_custom:</vt:lpstr>
      <vt:lpstr>Continuación del código .xml del fragment_calc_custom:</vt:lpstr>
      <vt:lpstr>Hasta este punto se obtiene como resultado el diseño de la calculadora con su respectiva funcionalidad a partir de la pantalla de login:</vt:lpstr>
      <vt:lpstr>A continuación se muestra un video de la funcionalidad de la aplicación, con sus respectivos requerimientos: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2020-05-13T03:37:38Z</dcterms:created>
  <dcterms:modified xsi:type="dcterms:W3CDTF">2020-05-13T05:03:59Z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